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1" r:id="rId6"/>
    <p:sldId id="262" r:id="rId7"/>
    <p:sldId id="260" r:id="rId8"/>
    <p:sldId id="263" r:id="rId9"/>
    <p:sldId id="267" r:id="rId10"/>
    <p:sldId id="268" r:id="rId11"/>
    <p:sldId id="265" r:id="rId12"/>
    <p:sldId id="266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1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75045" autoAdjust="0"/>
  </p:normalViewPr>
  <p:slideViewPr>
    <p:cSldViewPr snapToGrid="0">
      <p:cViewPr varScale="1">
        <p:scale>
          <a:sx n="54" d="100"/>
          <a:sy n="54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72382-4F2B-457C-AE56-40289503CC10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F7CF8EC-86ED-49F4-9597-86312FCB8949}">
      <dgm:prSet phldrT="[Texto]"/>
      <dgm:spPr/>
      <dgm:t>
        <a:bodyPr/>
        <a:lstStyle/>
        <a:p>
          <a:r>
            <a:rPr lang="pt-BR" dirty="0" smtClean="0"/>
            <a:t>Contração atrial – fluxo ventricular é passivo mas aumenta o enchimento em 20 a 30%.</a:t>
          </a:r>
          <a:endParaRPr lang="pt-BR" dirty="0"/>
        </a:p>
      </dgm:t>
    </dgm:pt>
    <dgm:pt modelId="{7880F0F2-A581-4B86-A707-EA03DAA2C233}" type="parTrans" cxnId="{0CC2119D-57B7-4B9D-990C-67C8FFA268B7}">
      <dgm:prSet/>
      <dgm:spPr/>
      <dgm:t>
        <a:bodyPr/>
        <a:lstStyle/>
        <a:p>
          <a:endParaRPr lang="pt-BR"/>
        </a:p>
      </dgm:t>
    </dgm:pt>
    <dgm:pt modelId="{1B34AEFE-1064-41F3-ABB7-29977ED62E3F}" type="sibTrans" cxnId="{0CC2119D-57B7-4B9D-990C-67C8FFA268B7}">
      <dgm:prSet/>
      <dgm:spPr/>
      <dgm:t>
        <a:bodyPr/>
        <a:lstStyle/>
        <a:p>
          <a:endParaRPr lang="pt-BR"/>
        </a:p>
      </dgm:t>
    </dgm:pt>
    <dgm:pt modelId="{A8FF3B98-E921-491B-B11F-817DB412AF87}">
      <dgm:prSet phldrT="[Texto]"/>
      <dgm:spPr/>
      <dgm:t>
        <a:bodyPr/>
        <a:lstStyle/>
        <a:p>
          <a:r>
            <a:rPr lang="pt-BR" dirty="0" smtClean="0"/>
            <a:t>SÍSTOLE que leva o fechamento das valvas atrioventriculares (1ª bulha cardíaca).</a:t>
          </a:r>
          <a:endParaRPr lang="pt-BR" dirty="0"/>
        </a:p>
      </dgm:t>
    </dgm:pt>
    <dgm:pt modelId="{1A830973-CAB3-458B-9BED-1DB4EEBF8676}" type="parTrans" cxnId="{A53B1DFF-7221-4A9F-876F-ABB640355F65}">
      <dgm:prSet/>
      <dgm:spPr/>
      <dgm:t>
        <a:bodyPr/>
        <a:lstStyle/>
        <a:p>
          <a:endParaRPr lang="pt-BR"/>
        </a:p>
      </dgm:t>
    </dgm:pt>
    <dgm:pt modelId="{58E16096-CE0D-4932-92A5-7810677B0A87}" type="sibTrans" cxnId="{A53B1DFF-7221-4A9F-876F-ABB640355F65}">
      <dgm:prSet/>
      <dgm:spPr/>
      <dgm:t>
        <a:bodyPr/>
        <a:lstStyle/>
        <a:p>
          <a:endParaRPr lang="pt-BR"/>
        </a:p>
      </dgm:t>
    </dgm:pt>
    <dgm:pt modelId="{685E65B9-FF7D-484A-9DC0-7EAE2E18120D}">
      <dgm:prSet phldrT="[Texto]"/>
      <dgm:spPr/>
      <dgm:t>
        <a:bodyPr/>
        <a:lstStyle/>
        <a:p>
          <a:r>
            <a:rPr lang="pt-BR" dirty="0" smtClean="0"/>
            <a:t>Com o nivelamento da pressão, ocorre a abertura das valvas aórtica e pulmonar dando início a fase de ejeção.</a:t>
          </a:r>
          <a:endParaRPr lang="pt-BR" dirty="0"/>
        </a:p>
      </dgm:t>
    </dgm:pt>
    <dgm:pt modelId="{75C3C5BE-AB3A-4715-918C-DBD853CBBC57}" type="parTrans" cxnId="{6029925C-559E-45FA-8AA2-BF18C4D3C49C}">
      <dgm:prSet/>
      <dgm:spPr/>
      <dgm:t>
        <a:bodyPr/>
        <a:lstStyle/>
        <a:p>
          <a:endParaRPr lang="pt-BR"/>
        </a:p>
      </dgm:t>
    </dgm:pt>
    <dgm:pt modelId="{EB490DB0-077E-4042-96AF-CABFE283DBAB}" type="sibTrans" cxnId="{6029925C-559E-45FA-8AA2-BF18C4D3C49C}">
      <dgm:prSet/>
      <dgm:spPr/>
      <dgm:t>
        <a:bodyPr/>
        <a:lstStyle/>
        <a:p>
          <a:endParaRPr lang="pt-BR"/>
        </a:p>
      </dgm:t>
    </dgm:pt>
    <dgm:pt modelId="{1391329A-0F2B-4082-8FCC-E4AFC112FE6E}">
      <dgm:prSet phldrT="[Texto]"/>
      <dgm:spPr/>
      <dgm:t>
        <a:bodyPr/>
        <a:lstStyle/>
        <a:p>
          <a:r>
            <a:rPr lang="pt-BR" dirty="0" smtClean="0"/>
            <a:t>Relaxamento ventricular e o fechamento das valvas pulmonar e aórtica (2ª bulha cardíaca).</a:t>
          </a:r>
          <a:endParaRPr lang="pt-BR" dirty="0"/>
        </a:p>
      </dgm:t>
    </dgm:pt>
    <dgm:pt modelId="{F105A0FB-F4BC-480D-BFF3-691B2445495B}" type="parTrans" cxnId="{2378A864-88C6-4851-9B48-433FEF2BABF2}">
      <dgm:prSet/>
      <dgm:spPr/>
      <dgm:t>
        <a:bodyPr/>
        <a:lstStyle/>
        <a:p>
          <a:endParaRPr lang="pt-BR"/>
        </a:p>
      </dgm:t>
    </dgm:pt>
    <dgm:pt modelId="{FBFC19D2-A3AE-4C24-BF3C-BAE4F4146A09}" type="sibTrans" cxnId="{2378A864-88C6-4851-9B48-433FEF2BABF2}">
      <dgm:prSet/>
      <dgm:spPr/>
      <dgm:t>
        <a:bodyPr/>
        <a:lstStyle/>
        <a:p>
          <a:endParaRPr lang="pt-BR"/>
        </a:p>
      </dgm:t>
    </dgm:pt>
    <dgm:pt modelId="{89CD6565-A196-45C3-A813-7EE05B9B260E}">
      <dgm:prSet phldrT="[Texto]"/>
      <dgm:spPr/>
      <dgm:t>
        <a:bodyPr/>
        <a:lstStyle/>
        <a:p>
          <a:r>
            <a:rPr lang="pt-BR" dirty="0" smtClean="0"/>
            <a:t>Após as pressões nos ventrículos diminuem levando a abertura das valvas atrioventriculares e o enchimento ventricular diastólico.</a:t>
          </a:r>
          <a:endParaRPr lang="pt-BR" dirty="0"/>
        </a:p>
      </dgm:t>
    </dgm:pt>
    <dgm:pt modelId="{3AD607AC-61DD-4354-BE95-402C31DF1808}" type="parTrans" cxnId="{960CC686-57AE-43F0-B06C-F3D7C9BD07F3}">
      <dgm:prSet/>
      <dgm:spPr/>
      <dgm:t>
        <a:bodyPr/>
        <a:lstStyle/>
        <a:p>
          <a:endParaRPr lang="pt-BR"/>
        </a:p>
      </dgm:t>
    </dgm:pt>
    <dgm:pt modelId="{99AD6C31-2FF7-43E1-A5CC-376B6E9FCEEF}" type="sibTrans" cxnId="{960CC686-57AE-43F0-B06C-F3D7C9BD07F3}">
      <dgm:prSet/>
      <dgm:spPr/>
      <dgm:t>
        <a:bodyPr/>
        <a:lstStyle/>
        <a:p>
          <a:endParaRPr lang="pt-BR"/>
        </a:p>
      </dgm:t>
    </dgm:pt>
    <dgm:pt modelId="{A3FEB8C2-0A0B-43AC-B762-66C0556FDE52}" type="pres">
      <dgm:prSet presAssocID="{64E72382-4F2B-457C-AE56-40289503CC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6301A5-98C6-4954-BD5A-EA0D4EE131CC}" type="pres">
      <dgm:prSet presAssocID="{64E72382-4F2B-457C-AE56-40289503CC10}" presName="cycle" presStyleCnt="0"/>
      <dgm:spPr/>
    </dgm:pt>
    <dgm:pt modelId="{6016A737-A3EF-44EB-9B3F-566ADD09DF5C}" type="pres">
      <dgm:prSet presAssocID="{AF7CF8EC-86ED-49F4-9597-86312FCB8949}" presName="nodeFirstNode" presStyleLbl="node1" presStyleIdx="0" presStyleCnt="5" custRadScaleRad="97796" custRadScaleInc="-16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0033C0-B4C8-4996-8006-E2C67D2B8097}" type="pres">
      <dgm:prSet presAssocID="{1B34AEFE-1064-41F3-ABB7-29977ED62E3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C4F5EE71-D8DB-415E-B2A7-B07E89F5DE6B}" type="pres">
      <dgm:prSet presAssocID="{A8FF3B98-E921-491B-B11F-817DB412AF87}" presName="nodeFollowingNodes" presStyleLbl="node1" presStyleIdx="1" presStyleCnt="5" custScaleX="95028" custScaleY="122182" custRadScaleRad="97849" custRadScaleInc="73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B9B876-D200-4D6B-AD0C-6E37D794EBB4}" type="pres">
      <dgm:prSet presAssocID="{685E65B9-FF7D-484A-9DC0-7EAE2E18120D}" presName="nodeFollowingNodes" presStyleLbl="node1" presStyleIdx="2" presStyleCnt="5" custScaleX="101430" custScaleY="115702" custRadScaleRad="107211" custRadScaleInc="-184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261895-48AD-4109-950B-3076C214E995}" type="pres">
      <dgm:prSet presAssocID="{1391329A-0F2B-4082-8FCC-E4AFC112FE6E}" presName="nodeFollowingNodes" presStyleLbl="node1" presStyleIdx="3" presStyleCnt="5" custScaleX="98485" custScaleY="116032" custRadScaleRad="101563" custRadScaleInc="142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BE4948-14EF-4961-9014-2A7A8E384ED7}" type="pres">
      <dgm:prSet presAssocID="{89CD6565-A196-45C3-A813-7EE05B9B260E}" presName="nodeFollowingNodes" presStyleLbl="node1" presStyleIdx="4" presStyleCnt="5" custScaleX="102291" custScaleY="124536" custRadScaleRad="97548" custRadScaleInc="-8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C2119D-57B7-4B9D-990C-67C8FFA268B7}" srcId="{64E72382-4F2B-457C-AE56-40289503CC10}" destId="{AF7CF8EC-86ED-49F4-9597-86312FCB8949}" srcOrd="0" destOrd="0" parTransId="{7880F0F2-A581-4B86-A707-EA03DAA2C233}" sibTransId="{1B34AEFE-1064-41F3-ABB7-29977ED62E3F}"/>
    <dgm:cxn modelId="{D3365A3C-C325-47EC-9010-9406769A0861}" type="presOf" srcId="{AF7CF8EC-86ED-49F4-9597-86312FCB8949}" destId="{6016A737-A3EF-44EB-9B3F-566ADD09DF5C}" srcOrd="0" destOrd="0" presId="urn:microsoft.com/office/officeart/2005/8/layout/cycle3"/>
    <dgm:cxn modelId="{79B01597-48A3-45F9-BAA9-E1B88EDFAA53}" type="presOf" srcId="{1391329A-0F2B-4082-8FCC-E4AFC112FE6E}" destId="{B6261895-48AD-4109-950B-3076C214E995}" srcOrd="0" destOrd="0" presId="urn:microsoft.com/office/officeart/2005/8/layout/cycle3"/>
    <dgm:cxn modelId="{2378A864-88C6-4851-9B48-433FEF2BABF2}" srcId="{64E72382-4F2B-457C-AE56-40289503CC10}" destId="{1391329A-0F2B-4082-8FCC-E4AFC112FE6E}" srcOrd="3" destOrd="0" parTransId="{F105A0FB-F4BC-480D-BFF3-691B2445495B}" sibTransId="{FBFC19D2-A3AE-4C24-BF3C-BAE4F4146A09}"/>
    <dgm:cxn modelId="{C0DF8BDC-4537-4729-AD09-BA45117818F1}" type="presOf" srcId="{1B34AEFE-1064-41F3-ABB7-29977ED62E3F}" destId="{E40033C0-B4C8-4996-8006-E2C67D2B8097}" srcOrd="0" destOrd="0" presId="urn:microsoft.com/office/officeart/2005/8/layout/cycle3"/>
    <dgm:cxn modelId="{16BE6E9F-E992-47DB-BCE1-A48D5EF095A4}" type="presOf" srcId="{A8FF3B98-E921-491B-B11F-817DB412AF87}" destId="{C4F5EE71-D8DB-415E-B2A7-B07E89F5DE6B}" srcOrd="0" destOrd="0" presId="urn:microsoft.com/office/officeart/2005/8/layout/cycle3"/>
    <dgm:cxn modelId="{960CC686-57AE-43F0-B06C-F3D7C9BD07F3}" srcId="{64E72382-4F2B-457C-AE56-40289503CC10}" destId="{89CD6565-A196-45C3-A813-7EE05B9B260E}" srcOrd="4" destOrd="0" parTransId="{3AD607AC-61DD-4354-BE95-402C31DF1808}" sibTransId="{99AD6C31-2FF7-43E1-A5CC-376B6E9FCEEF}"/>
    <dgm:cxn modelId="{A53B1DFF-7221-4A9F-876F-ABB640355F65}" srcId="{64E72382-4F2B-457C-AE56-40289503CC10}" destId="{A8FF3B98-E921-491B-B11F-817DB412AF87}" srcOrd="1" destOrd="0" parTransId="{1A830973-CAB3-458B-9BED-1DB4EEBF8676}" sibTransId="{58E16096-CE0D-4932-92A5-7810677B0A87}"/>
    <dgm:cxn modelId="{802E38BB-4FEB-4EC7-B5D9-6790689B5C8A}" type="presOf" srcId="{685E65B9-FF7D-484A-9DC0-7EAE2E18120D}" destId="{19B9B876-D200-4D6B-AD0C-6E37D794EBB4}" srcOrd="0" destOrd="0" presId="urn:microsoft.com/office/officeart/2005/8/layout/cycle3"/>
    <dgm:cxn modelId="{6029925C-559E-45FA-8AA2-BF18C4D3C49C}" srcId="{64E72382-4F2B-457C-AE56-40289503CC10}" destId="{685E65B9-FF7D-484A-9DC0-7EAE2E18120D}" srcOrd="2" destOrd="0" parTransId="{75C3C5BE-AB3A-4715-918C-DBD853CBBC57}" sibTransId="{EB490DB0-077E-4042-96AF-CABFE283DBAB}"/>
    <dgm:cxn modelId="{27B4AE9F-9CF9-430B-B7F4-2EC75A301448}" type="presOf" srcId="{89CD6565-A196-45C3-A813-7EE05B9B260E}" destId="{F3BE4948-14EF-4961-9014-2A7A8E384ED7}" srcOrd="0" destOrd="0" presId="urn:microsoft.com/office/officeart/2005/8/layout/cycle3"/>
    <dgm:cxn modelId="{17B8DB09-BB5B-44A7-964E-FB9BA36382C2}" type="presOf" srcId="{64E72382-4F2B-457C-AE56-40289503CC10}" destId="{A3FEB8C2-0A0B-43AC-B762-66C0556FDE52}" srcOrd="0" destOrd="0" presId="urn:microsoft.com/office/officeart/2005/8/layout/cycle3"/>
    <dgm:cxn modelId="{4514DF67-2551-4E73-B0CB-D2EFDAD47EC0}" type="presParOf" srcId="{A3FEB8C2-0A0B-43AC-B762-66C0556FDE52}" destId="{906301A5-98C6-4954-BD5A-EA0D4EE131CC}" srcOrd="0" destOrd="0" presId="urn:microsoft.com/office/officeart/2005/8/layout/cycle3"/>
    <dgm:cxn modelId="{0C3B0676-4E5E-48DD-80DD-67633628B8C2}" type="presParOf" srcId="{906301A5-98C6-4954-BD5A-EA0D4EE131CC}" destId="{6016A737-A3EF-44EB-9B3F-566ADD09DF5C}" srcOrd="0" destOrd="0" presId="urn:microsoft.com/office/officeart/2005/8/layout/cycle3"/>
    <dgm:cxn modelId="{DE0D1124-AE72-41F8-A93F-B81DEE66C554}" type="presParOf" srcId="{906301A5-98C6-4954-BD5A-EA0D4EE131CC}" destId="{E40033C0-B4C8-4996-8006-E2C67D2B8097}" srcOrd="1" destOrd="0" presId="urn:microsoft.com/office/officeart/2005/8/layout/cycle3"/>
    <dgm:cxn modelId="{F8811429-6D8B-4882-9ED0-12601B8475A0}" type="presParOf" srcId="{906301A5-98C6-4954-BD5A-EA0D4EE131CC}" destId="{C4F5EE71-D8DB-415E-B2A7-B07E89F5DE6B}" srcOrd="2" destOrd="0" presId="urn:microsoft.com/office/officeart/2005/8/layout/cycle3"/>
    <dgm:cxn modelId="{7BE655DB-3125-4503-B712-62A1BE701BCF}" type="presParOf" srcId="{906301A5-98C6-4954-BD5A-EA0D4EE131CC}" destId="{19B9B876-D200-4D6B-AD0C-6E37D794EBB4}" srcOrd="3" destOrd="0" presId="urn:microsoft.com/office/officeart/2005/8/layout/cycle3"/>
    <dgm:cxn modelId="{4928FAD2-4DBB-4BAE-B6C9-962885E5295E}" type="presParOf" srcId="{906301A5-98C6-4954-BD5A-EA0D4EE131CC}" destId="{B6261895-48AD-4109-950B-3076C214E995}" srcOrd="4" destOrd="0" presId="urn:microsoft.com/office/officeart/2005/8/layout/cycle3"/>
    <dgm:cxn modelId="{EB04519E-9666-4168-9039-58F8A8328F75}" type="presParOf" srcId="{906301A5-98C6-4954-BD5A-EA0D4EE131CC}" destId="{F3BE4948-14EF-4961-9014-2A7A8E384ED7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5EB8C-0721-47BA-BC34-634050FA43C6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915E0289-3F55-4CBA-9BF0-C6ABB96477B8}">
      <dgm:prSet phldrT="[Texto]"/>
      <dgm:spPr/>
      <dgm:t>
        <a:bodyPr/>
        <a:lstStyle/>
        <a:p>
          <a:r>
            <a:rPr lang="pt-BR" dirty="0" smtClean="0"/>
            <a:t>DC</a:t>
          </a:r>
          <a:endParaRPr lang="pt-BR" dirty="0"/>
        </a:p>
      </dgm:t>
    </dgm:pt>
    <dgm:pt modelId="{3AC64AA6-0566-4CD6-B01A-442ED0F428A8}" type="parTrans" cxnId="{358C3620-992A-416C-B52F-6B831B3690BD}">
      <dgm:prSet/>
      <dgm:spPr/>
      <dgm:t>
        <a:bodyPr/>
        <a:lstStyle/>
        <a:p>
          <a:endParaRPr lang="pt-BR"/>
        </a:p>
      </dgm:t>
    </dgm:pt>
    <dgm:pt modelId="{37F3F899-1CC6-4B63-B4A1-83683A33C749}" type="sibTrans" cxnId="{358C3620-992A-416C-B52F-6B831B3690BD}">
      <dgm:prSet/>
      <dgm:spPr/>
      <dgm:t>
        <a:bodyPr/>
        <a:lstStyle/>
        <a:p>
          <a:endParaRPr lang="pt-BR"/>
        </a:p>
      </dgm:t>
    </dgm:pt>
    <dgm:pt modelId="{7004C575-6D31-430C-BC07-A6E53A302F05}">
      <dgm:prSet phldrT="[Texto]"/>
      <dgm:spPr/>
      <dgm:t>
        <a:bodyPr/>
        <a:lstStyle/>
        <a:p>
          <a:r>
            <a:rPr lang="pt-BR" dirty="0" smtClean="0"/>
            <a:t>FC x VS</a:t>
          </a:r>
          <a:endParaRPr lang="pt-BR" dirty="0"/>
        </a:p>
      </dgm:t>
    </dgm:pt>
    <dgm:pt modelId="{92A6A317-4D7B-4681-AEF8-6B1E25634115}" type="parTrans" cxnId="{E498AF69-EE2B-45BA-A85C-2D10D58BA2A2}">
      <dgm:prSet/>
      <dgm:spPr/>
      <dgm:t>
        <a:bodyPr/>
        <a:lstStyle/>
        <a:p>
          <a:endParaRPr lang="pt-BR"/>
        </a:p>
      </dgm:t>
    </dgm:pt>
    <dgm:pt modelId="{7179BCD9-6A7F-4B03-B067-1BD801312344}" type="sibTrans" cxnId="{E498AF69-EE2B-45BA-A85C-2D10D58BA2A2}">
      <dgm:prSet/>
      <dgm:spPr/>
      <dgm:t>
        <a:bodyPr/>
        <a:lstStyle/>
        <a:p>
          <a:endParaRPr lang="pt-BR"/>
        </a:p>
      </dgm:t>
    </dgm:pt>
    <dgm:pt modelId="{B41DF3F8-740B-4D49-9C79-312007A86408}" type="pres">
      <dgm:prSet presAssocID="{CE15EB8C-0721-47BA-BC34-634050FA43C6}" presName="Name0" presStyleCnt="0">
        <dgm:presLayoutVars>
          <dgm:dir/>
          <dgm:resizeHandles val="exact"/>
        </dgm:presLayoutVars>
      </dgm:prSet>
      <dgm:spPr/>
    </dgm:pt>
    <dgm:pt modelId="{740C9E8F-9142-458F-A612-CC2CE6C7A369}" type="pres">
      <dgm:prSet presAssocID="{915E0289-3F55-4CBA-9BF0-C6ABB96477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8E3922-0C3C-406F-A2C6-04F730E4852A}" type="pres">
      <dgm:prSet presAssocID="{37F3F899-1CC6-4B63-B4A1-83683A33C749}" presName="sibTrans" presStyleLbl="sibTrans2D1" presStyleIdx="0" presStyleCnt="1"/>
      <dgm:spPr/>
      <dgm:t>
        <a:bodyPr/>
        <a:lstStyle/>
        <a:p>
          <a:endParaRPr lang="pt-BR"/>
        </a:p>
      </dgm:t>
    </dgm:pt>
    <dgm:pt modelId="{E2EF39E6-A36D-48BB-9EF4-C2E0C3612232}" type="pres">
      <dgm:prSet presAssocID="{37F3F899-1CC6-4B63-B4A1-83683A33C74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41CEBE21-744A-475E-9D04-168C936E5C81}" type="pres">
      <dgm:prSet presAssocID="{7004C575-6D31-430C-BC07-A6E53A302F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8F746E-A4E7-4BB0-A41D-37E2A9410102}" type="presOf" srcId="{915E0289-3F55-4CBA-9BF0-C6ABB96477B8}" destId="{740C9E8F-9142-458F-A612-CC2CE6C7A369}" srcOrd="0" destOrd="0" presId="urn:microsoft.com/office/officeart/2005/8/layout/process1"/>
    <dgm:cxn modelId="{7D86C171-E00B-40DE-AA56-C6ADFE68A3E0}" type="presOf" srcId="{37F3F899-1CC6-4B63-B4A1-83683A33C749}" destId="{E2EF39E6-A36D-48BB-9EF4-C2E0C3612232}" srcOrd="1" destOrd="0" presId="urn:microsoft.com/office/officeart/2005/8/layout/process1"/>
    <dgm:cxn modelId="{358C3620-992A-416C-B52F-6B831B3690BD}" srcId="{CE15EB8C-0721-47BA-BC34-634050FA43C6}" destId="{915E0289-3F55-4CBA-9BF0-C6ABB96477B8}" srcOrd="0" destOrd="0" parTransId="{3AC64AA6-0566-4CD6-B01A-442ED0F428A8}" sibTransId="{37F3F899-1CC6-4B63-B4A1-83683A33C749}"/>
    <dgm:cxn modelId="{87E33351-8CFA-4F62-8E92-9048F68159BB}" type="presOf" srcId="{37F3F899-1CC6-4B63-B4A1-83683A33C749}" destId="{BA8E3922-0C3C-406F-A2C6-04F730E4852A}" srcOrd="0" destOrd="0" presId="urn:microsoft.com/office/officeart/2005/8/layout/process1"/>
    <dgm:cxn modelId="{E498AF69-EE2B-45BA-A85C-2D10D58BA2A2}" srcId="{CE15EB8C-0721-47BA-BC34-634050FA43C6}" destId="{7004C575-6D31-430C-BC07-A6E53A302F05}" srcOrd="1" destOrd="0" parTransId="{92A6A317-4D7B-4681-AEF8-6B1E25634115}" sibTransId="{7179BCD9-6A7F-4B03-B067-1BD801312344}"/>
    <dgm:cxn modelId="{DE9F7BFB-974C-4753-9787-CEF9823DD2EE}" type="presOf" srcId="{7004C575-6D31-430C-BC07-A6E53A302F05}" destId="{41CEBE21-744A-475E-9D04-168C936E5C81}" srcOrd="0" destOrd="0" presId="urn:microsoft.com/office/officeart/2005/8/layout/process1"/>
    <dgm:cxn modelId="{B302E34E-96B0-4092-AEEA-B125B43AE8F2}" type="presOf" srcId="{CE15EB8C-0721-47BA-BC34-634050FA43C6}" destId="{B41DF3F8-740B-4D49-9C79-312007A86408}" srcOrd="0" destOrd="0" presId="urn:microsoft.com/office/officeart/2005/8/layout/process1"/>
    <dgm:cxn modelId="{FF42A3A8-D98B-44EB-9ADE-76FB227C014A}" type="presParOf" srcId="{B41DF3F8-740B-4D49-9C79-312007A86408}" destId="{740C9E8F-9142-458F-A612-CC2CE6C7A369}" srcOrd="0" destOrd="0" presId="urn:microsoft.com/office/officeart/2005/8/layout/process1"/>
    <dgm:cxn modelId="{775591A9-3376-4684-8722-E737B268BC6D}" type="presParOf" srcId="{B41DF3F8-740B-4D49-9C79-312007A86408}" destId="{BA8E3922-0C3C-406F-A2C6-04F730E4852A}" srcOrd="1" destOrd="0" presId="urn:microsoft.com/office/officeart/2005/8/layout/process1"/>
    <dgm:cxn modelId="{DB0195FD-1427-4979-A053-E507B77A1F86}" type="presParOf" srcId="{BA8E3922-0C3C-406F-A2C6-04F730E4852A}" destId="{E2EF39E6-A36D-48BB-9EF4-C2E0C3612232}" srcOrd="0" destOrd="0" presId="urn:microsoft.com/office/officeart/2005/8/layout/process1"/>
    <dgm:cxn modelId="{ACE44562-B362-476E-A1F6-82AE31292DA4}" type="presParOf" srcId="{B41DF3F8-740B-4D49-9C79-312007A86408}" destId="{41CEBE21-744A-475E-9D04-168C936E5C81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CBC43-1273-4BF0-8931-30557720D349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B193782-5D58-4A69-9909-B04763244A14}">
      <dgm:prSet phldrT="[Texto]" custT="1"/>
      <dgm:spPr/>
      <dgm:t>
        <a:bodyPr/>
        <a:lstStyle/>
        <a:p>
          <a:r>
            <a:rPr lang="pt-BR" sz="3600" dirty="0" smtClean="0"/>
            <a:t>Contratilidade = potência do músculo cardíaco</a:t>
          </a:r>
          <a:endParaRPr lang="pt-BR" sz="3600" dirty="0"/>
        </a:p>
      </dgm:t>
    </dgm:pt>
    <dgm:pt modelId="{592D9A9F-3264-49DB-8026-3EB003333312}" type="parTrans" cxnId="{B899D528-CECF-43A2-B1B8-6E7A2D8B0CC1}">
      <dgm:prSet/>
      <dgm:spPr/>
      <dgm:t>
        <a:bodyPr/>
        <a:lstStyle/>
        <a:p>
          <a:endParaRPr lang="pt-BR"/>
        </a:p>
      </dgm:t>
    </dgm:pt>
    <dgm:pt modelId="{4BC4F808-915E-4453-980B-1B61D0FE98D7}" type="sibTrans" cxnId="{B899D528-CECF-43A2-B1B8-6E7A2D8B0CC1}">
      <dgm:prSet/>
      <dgm:spPr/>
      <dgm:t>
        <a:bodyPr/>
        <a:lstStyle/>
        <a:p>
          <a:endParaRPr lang="pt-BR"/>
        </a:p>
      </dgm:t>
    </dgm:pt>
    <dgm:pt modelId="{1C4FB291-8C1E-4414-A2F5-8FCCFC12899B}">
      <dgm:prSet phldrT="[Texto]" custT="1"/>
      <dgm:spPr/>
      <dgm:t>
        <a:bodyPr/>
        <a:lstStyle/>
        <a:p>
          <a:r>
            <a:rPr lang="pt-BR" sz="5400" dirty="0" err="1" smtClean="0"/>
            <a:t>Pré</a:t>
          </a:r>
          <a:r>
            <a:rPr lang="pt-BR" sz="5400" dirty="0" smtClean="0"/>
            <a:t> - carga</a:t>
          </a:r>
          <a:endParaRPr lang="pt-BR" sz="5400" dirty="0"/>
        </a:p>
      </dgm:t>
    </dgm:pt>
    <dgm:pt modelId="{2322C299-45C5-45A9-BEBC-9D570E3309B1}" type="parTrans" cxnId="{8A8CE9B5-59EE-4932-9CA4-30E6A3BAF9F4}">
      <dgm:prSet/>
      <dgm:spPr/>
      <dgm:t>
        <a:bodyPr/>
        <a:lstStyle/>
        <a:p>
          <a:endParaRPr lang="pt-BR"/>
        </a:p>
      </dgm:t>
    </dgm:pt>
    <dgm:pt modelId="{D9D29BC2-7FD5-4762-81EA-9DD6A2E47B91}" type="sibTrans" cxnId="{8A8CE9B5-59EE-4932-9CA4-30E6A3BAF9F4}">
      <dgm:prSet/>
      <dgm:spPr/>
      <dgm:t>
        <a:bodyPr/>
        <a:lstStyle/>
        <a:p>
          <a:endParaRPr lang="pt-BR"/>
        </a:p>
      </dgm:t>
    </dgm:pt>
    <dgm:pt modelId="{6957E2E8-FB6E-4820-AF3F-AD15E2668B18}">
      <dgm:prSet phldrT="[Texto]" custT="1"/>
      <dgm:spPr/>
      <dgm:t>
        <a:bodyPr/>
        <a:lstStyle/>
        <a:p>
          <a:r>
            <a:rPr lang="pt-BR" sz="5400" dirty="0" smtClean="0"/>
            <a:t>Pós - carga</a:t>
          </a:r>
          <a:endParaRPr lang="pt-BR" sz="5400" dirty="0"/>
        </a:p>
      </dgm:t>
    </dgm:pt>
    <dgm:pt modelId="{CA9E573D-4692-44B8-A7DB-3F094BC30EF8}" type="parTrans" cxnId="{456F0426-348B-476D-AA62-54B7B169B550}">
      <dgm:prSet/>
      <dgm:spPr/>
      <dgm:t>
        <a:bodyPr/>
        <a:lstStyle/>
        <a:p>
          <a:endParaRPr lang="pt-BR"/>
        </a:p>
      </dgm:t>
    </dgm:pt>
    <dgm:pt modelId="{51A01B52-E7EE-40F8-84A6-4251835CA127}" type="sibTrans" cxnId="{456F0426-348B-476D-AA62-54B7B169B550}">
      <dgm:prSet/>
      <dgm:spPr/>
      <dgm:t>
        <a:bodyPr/>
        <a:lstStyle/>
        <a:p>
          <a:endParaRPr lang="pt-BR"/>
        </a:p>
      </dgm:t>
    </dgm:pt>
    <dgm:pt modelId="{D7FAE8BF-E0F2-46ED-9CB1-D2B9048E5796}" type="pres">
      <dgm:prSet presAssocID="{3B4CBC43-1273-4BF0-8931-30557720D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F69837E-5BD6-4B6D-8602-4E5959D6DE7F}" type="pres">
      <dgm:prSet presAssocID="{5B193782-5D58-4A69-9909-B04763244A14}" presName="parentLin" presStyleCnt="0"/>
      <dgm:spPr/>
    </dgm:pt>
    <dgm:pt modelId="{B7E627E6-C709-42A8-9A2C-8B59F233FE22}" type="pres">
      <dgm:prSet presAssocID="{5B193782-5D58-4A69-9909-B04763244A1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AD8865C-3459-4852-9C85-7C3AFADD538E}" type="pres">
      <dgm:prSet presAssocID="{5B193782-5D58-4A69-9909-B04763244A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0021C0-A124-4A6B-B463-968EB345CEB6}" type="pres">
      <dgm:prSet presAssocID="{5B193782-5D58-4A69-9909-B04763244A14}" presName="negativeSpace" presStyleCnt="0"/>
      <dgm:spPr/>
    </dgm:pt>
    <dgm:pt modelId="{220C3F7B-FFBC-48E3-AE6F-5B9C4124B8D1}" type="pres">
      <dgm:prSet presAssocID="{5B193782-5D58-4A69-9909-B04763244A14}" presName="childText" presStyleLbl="conFgAcc1" presStyleIdx="0" presStyleCnt="3">
        <dgm:presLayoutVars>
          <dgm:bulletEnabled val="1"/>
        </dgm:presLayoutVars>
      </dgm:prSet>
      <dgm:spPr/>
    </dgm:pt>
    <dgm:pt modelId="{C7E9732A-8BBD-4038-816E-AE896BBE9E09}" type="pres">
      <dgm:prSet presAssocID="{4BC4F808-915E-4453-980B-1B61D0FE98D7}" presName="spaceBetweenRectangles" presStyleCnt="0"/>
      <dgm:spPr/>
    </dgm:pt>
    <dgm:pt modelId="{A9600FAE-9E24-4640-9FDF-965FC739196D}" type="pres">
      <dgm:prSet presAssocID="{1C4FB291-8C1E-4414-A2F5-8FCCFC12899B}" presName="parentLin" presStyleCnt="0"/>
      <dgm:spPr/>
    </dgm:pt>
    <dgm:pt modelId="{9D9E88F9-6F70-42F5-AC66-DE926EC8BE35}" type="pres">
      <dgm:prSet presAssocID="{1C4FB291-8C1E-4414-A2F5-8FCCFC12899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713B4CD-6F18-43B7-9E2E-7E0A00BF00C0}" type="pres">
      <dgm:prSet presAssocID="{1C4FB291-8C1E-4414-A2F5-8FCCFC1289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EBE7D-FAE0-4A55-ADED-512018475207}" type="pres">
      <dgm:prSet presAssocID="{1C4FB291-8C1E-4414-A2F5-8FCCFC12899B}" presName="negativeSpace" presStyleCnt="0"/>
      <dgm:spPr/>
    </dgm:pt>
    <dgm:pt modelId="{11D89597-FB49-443B-BF28-7055D2331FE1}" type="pres">
      <dgm:prSet presAssocID="{1C4FB291-8C1E-4414-A2F5-8FCCFC12899B}" presName="childText" presStyleLbl="conFgAcc1" presStyleIdx="1" presStyleCnt="3">
        <dgm:presLayoutVars>
          <dgm:bulletEnabled val="1"/>
        </dgm:presLayoutVars>
      </dgm:prSet>
      <dgm:spPr/>
    </dgm:pt>
    <dgm:pt modelId="{17B91447-C5EA-464B-A614-438BDB959957}" type="pres">
      <dgm:prSet presAssocID="{D9D29BC2-7FD5-4762-81EA-9DD6A2E47B91}" presName="spaceBetweenRectangles" presStyleCnt="0"/>
      <dgm:spPr/>
    </dgm:pt>
    <dgm:pt modelId="{9E20E06C-BD43-49E1-B219-0347144F9455}" type="pres">
      <dgm:prSet presAssocID="{6957E2E8-FB6E-4820-AF3F-AD15E2668B18}" presName="parentLin" presStyleCnt="0"/>
      <dgm:spPr/>
    </dgm:pt>
    <dgm:pt modelId="{94003CA9-8827-49BB-A278-3FD3EE68027A}" type="pres">
      <dgm:prSet presAssocID="{6957E2E8-FB6E-4820-AF3F-AD15E2668B18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61402C1-1D39-4155-98EC-396061B6A27F}" type="pres">
      <dgm:prSet presAssocID="{6957E2E8-FB6E-4820-AF3F-AD15E2668B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E3AA9-52C7-4F54-86EC-358813B0C49F}" type="pres">
      <dgm:prSet presAssocID="{6957E2E8-FB6E-4820-AF3F-AD15E2668B18}" presName="negativeSpace" presStyleCnt="0"/>
      <dgm:spPr/>
    </dgm:pt>
    <dgm:pt modelId="{D6660626-4939-42D5-BAF3-AFA0A9F31B4A}" type="pres">
      <dgm:prSet presAssocID="{6957E2E8-FB6E-4820-AF3F-AD15E2668B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9756FC-813F-4F08-896D-D2083104CD15}" type="presOf" srcId="{1C4FB291-8C1E-4414-A2F5-8FCCFC12899B}" destId="{6713B4CD-6F18-43B7-9E2E-7E0A00BF00C0}" srcOrd="1" destOrd="0" presId="urn:microsoft.com/office/officeart/2005/8/layout/list1"/>
    <dgm:cxn modelId="{67D80DF6-46A2-44D7-A9B2-23C7370DEDBA}" type="presOf" srcId="{6957E2E8-FB6E-4820-AF3F-AD15E2668B18}" destId="{94003CA9-8827-49BB-A278-3FD3EE68027A}" srcOrd="0" destOrd="0" presId="urn:microsoft.com/office/officeart/2005/8/layout/list1"/>
    <dgm:cxn modelId="{27661813-81FF-40E5-8AC2-213E0E5B91E7}" type="presOf" srcId="{1C4FB291-8C1E-4414-A2F5-8FCCFC12899B}" destId="{9D9E88F9-6F70-42F5-AC66-DE926EC8BE35}" srcOrd="0" destOrd="0" presId="urn:microsoft.com/office/officeart/2005/8/layout/list1"/>
    <dgm:cxn modelId="{8A8CE9B5-59EE-4932-9CA4-30E6A3BAF9F4}" srcId="{3B4CBC43-1273-4BF0-8931-30557720D349}" destId="{1C4FB291-8C1E-4414-A2F5-8FCCFC12899B}" srcOrd="1" destOrd="0" parTransId="{2322C299-45C5-45A9-BEBC-9D570E3309B1}" sibTransId="{D9D29BC2-7FD5-4762-81EA-9DD6A2E47B91}"/>
    <dgm:cxn modelId="{456F0426-348B-476D-AA62-54B7B169B550}" srcId="{3B4CBC43-1273-4BF0-8931-30557720D349}" destId="{6957E2E8-FB6E-4820-AF3F-AD15E2668B18}" srcOrd="2" destOrd="0" parTransId="{CA9E573D-4692-44B8-A7DB-3F094BC30EF8}" sibTransId="{51A01B52-E7EE-40F8-84A6-4251835CA127}"/>
    <dgm:cxn modelId="{EC5FC5EB-A302-4193-A56B-F6F3585D122F}" type="presOf" srcId="{5B193782-5D58-4A69-9909-B04763244A14}" destId="{B7E627E6-C709-42A8-9A2C-8B59F233FE22}" srcOrd="0" destOrd="0" presId="urn:microsoft.com/office/officeart/2005/8/layout/list1"/>
    <dgm:cxn modelId="{6ADDEB51-1320-4AF1-8B73-F2A46075D286}" type="presOf" srcId="{3B4CBC43-1273-4BF0-8931-30557720D349}" destId="{D7FAE8BF-E0F2-46ED-9CB1-D2B9048E5796}" srcOrd="0" destOrd="0" presId="urn:microsoft.com/office/officeart/2005/8/layout/list1"/>
    <dgm:cxn modelId="{5F52BAD8-E67F-454C-AAC8-4CD4D53C952E}" type="presOf" srcId="{6957E2E8-FB6E-4820-AF3F-AD15E2668B18}" destId="{061402C1-1D39-4155-98EC-396061B6A27F}" srcOrd="1" destOrd="0" presId="urn:microsoft.com/office/officeart/2005/8/layout/list1"/>
    <dgm:cxn modelId="{B899D528-CECF-43A2-B1B8-6E7A2D8B0CC1}" srcId="{3B4CBC43-1273-4BF0-8931-30557720D349}" destId="{5B193782-5D58-4A69-9909-B04763244A14}" srcOrd="0" destOrd="0" parTransId="{592D9A9F-3264-49DB-8026-3EB003333312}" sibTransId="{4BC4F808-915E-4453-980B-1B61D0FE98D7}"/>
    <dgm:cxn modelId="{137FF836-F862-4053-BC86-89700CB71884}" type="presOf" srcId="{5B193782-5D58-4A69-9909-B04763244A14}" destId="{CAD8865C-3459-4852-9C85-7C3AFADD538E}" srcOrd="1" destOrd="0" presId="urn:microsoft.com/office/officeart/2005/8/layout/list1"/>
    <dgm:cxn modelId="{384CDB90-7C18-4C65-ABF3-E8EA54DF6912}" type="presParOf" srcId="{D7FAE8BF-E0F2-46ED-9CB1-D2B9048E5796}" destId="{0F69837E-5BD6-4B6D-8602-4E5959D6DE7F}" srcOrd="0" destOrd="0" presId="urn:microsoft.com/office/officeart/2005/8/layout/list1"/>
    <dgm:cxn modelId="{1D916421-6529-40EF-8FA0-D250C41E1A05}" type="presParOf" srcId="{0F69837E-5BD6-4B6D-8602-4E5959D6DE7F}" destId="{B7E627E6-C709-42A8-9A2C-8B59F233FE22}" srcOrd="0" destOrd="0" presId="urn:microsoft.com/office/officeart/2005/8/layout/list1"/>
    <dgm:cxn modelId="{11ED867E-F560-4F3E-B9A3-031F131F6D10}" type="presParOf" srcId="{0F69837E-5BD6-4B6D-8602-4E5959D6DE7F}" destId="{CAD8865C-3459-4852-9C85-7C3AFADD538E}" srcOrd="1" destOrd="0" presId="urn:microsoft.com/office/officeart/2005/8/layout/list1"/>
    <dgm:cxn modelId="{E8C98F7B-A066-44B1-93AA-B01015500517}" type="presParOf" srcId="{D7FAE8BF-E0F2-46ED-9CB1-D2B9048E5796}" destId="{150021C0-A124-4A6B-B463-968EB345CEB6}" srcOrd="1" destOrd="0" presId="urn:microsoft.com/office/officeart/2005/8/layout/list1"/>
    <dgm:cxn modelId="{4ED63D64-FE85-4B30-9072-121FC890A282}" type="presParOf" srcId="{D7FAE8BF-E0F2-46ED-9CB1-D2B9048E5796}" destId="{220C3F7B-FFBC-48E3-AE6F-5B9C4124B8D1}" srcOrd="2" destOrd="0" presId="urn:microsoft.com/office/officeart/2005/8/layout/list1"/>
    <dgm:cxn modelId="{0147E90C-652B-40FC-8A64-832FE644611F}" type="presParOf" srcId="{D7FAE8BF-E0F2-46ED-9CB1-D2B9048E5796}" destId="{C7E9732A-8BBD-4038-816E-AE896BBE9E09}" srcOrd="3" destOrd="0" presId="urn:microsoft.com/office/officeart/2005/8/layout/list1"/>
    <dgm:cxn modelId="{66A09042-D116-40A0-8B58-75E3066FAEC4}" type="presParOf" srcId="{D7FAE8BF-E0F2-46ED-9CB1-D2B9048E5796}" destId="{A9600FAE-9E24-4640-9FDF-965FC739196D}" srcOrd="4" destOrd="0" presId="urn:microsoft.com/office/officeart/2005/8/layout/list1"/>
    <dgm:cxn modelId="{DDB18ADB-B834-4F8B-A484-1F35A0B849FD}" type="presParOf" srcId="{A9600FAE-9E24-4640-9FDF-965FC739196D}" destId="{9D9E88F9-6F70-42F5-AC66-DE926EC8BE35}" srcOrd="0" destOrd="0" presId="urn:microsoft.com/office/officeart/2005/8/layout/list1"/>
    <dgm:cxn modelId="{90E81C72-9286-46B8-A8F5-1DD277B593A2}" type="presParOf" srcId="{A9600FAE-9E24-4640-9FDF-965FC739196D}" destId="{6713B4CD-6F18-43B7-9E2E-7E0A00BF00C0}" srcOrd="1" destOrd="0" presId="urn:microsoft.com/office/officeart/2005/8/layout/list1"/>
    <dgm:cxn modelId="{ECC58BD3-A6FB-43AC-A7C8-F0C20029B747}" type="presParOf" srcId="{D7FAE8BF-E0F2-46ED-9CB1-D2B9048E5796}" destId="{07EEBE7D-FAE0-4A55-ADED-512018475207}" srcOrd="5" destOrd="0" presId="urn:microsoft.com/office/officeart/2005/8/layout/list1"/>
    <dgm:cxn modelId="{BDDB4739-8C9A-44AF-93BA-586EE39D78A0}" type="presParOf" srcId="{D7FAE8BF-E0F2-46ED-9CB1-D2B9048E5796}" destId="{11D89597-FB49-443B-BF28-7055D2331FE1}" srcOrd="6" destOrd="0" presId="urn:microsoft.com/office/officeart/2005/8/layout/list1"/>
    <dgm:cxn modelId="{5F1523F2-B174-4A2B-9A3B-6CCB64FDF1A3}" type="presParOf" srcId="{D7FAE8BF-E0F2-46ED-9CB1-D2B9048E5796}" destId="{17B91447-C5EA-464B-A614-438BDB959957}" srcOrd="7" destOrd="0" presId="urn:microsoft.com/office/officeart/2005/8/layout/list1"/>
    <dgm:cxn modelId="{75A938ED-7203-4C59-B8C4-3298E190F62E}" type="presParOf" srcId="{D7FAE8BF-E0F2-46ED-9CB1-D2B9048E5796}" destId="{9E20E06C-BD43-49E1-B219-0347144F9455}" srcOrd="8" destOrd="0" presId="urn:microsoft.com/office/officeart/2005/8/layout/list1"/>
    <dgm:cxn modelId="{CB671AE7-4C5B-4454-B847-A9AAEFFA59AC}" type="presParOf" srcId="{9E20E06C-BD43-49E1-B219-0347144F9455}" destId="{94003CA9-8827-49BB-A278-3FD3EE68027A}" srcOrd="0" destOrd="0" presId="urn:microsoft.com/office/officeart/2005/8/layout/list1"/>
    <dgm:cxn modelId="{4405EA4E-6600-40EA-9BC8-8D753084C952}" type="presParOf" srcId="{9E20E06C-BD43-49E1-B219-0347144F9455}" destId="{061402C1-1D39-4155-98EC-396061B6A27F}" srcOrd="1" destOrd="0" presId="urn:microsoft.com/office/officeart/2005/8/layout/list1"/>
    <dgm:cxn modelId="{FC35DC1A-C5DB-43D8-BBE2-43123E8A9E8B}" type="presParOf" srcId="{D7FAE8BF-E0F2-46ED-9CB1-D2B9048E5796}" destId="{9D8E3AA9-52C7-4F54-86EC-358813B0C49F}" srcOrd="9" destOrd="0" presId="urn:microsoft.com/office/officeart/2005/8/layout/list1"/>
    <dgm:cxn modelId="{644CB025-AC2B-4654-974E-1BEEDBA97FA6}" type="presParOf" srcId="{D7FAE8BF-E0F2-46ED-9CB1-D2B9048E5796}" destId="{D6660626-4939-42D5-BAF3-AFA0A9F31B4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4705D-A099-4B46-B53F-E6614CBCB39E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E3965A5-4AA1-419D-9F89-94C88742DD21}">
      <dgm:prSet phldrT="[Texto]"/>
      <dgm:spPr/>
      <dgm:t>
        <a:bodyPr/>
        <a:lstStyle/>
        <a:p>
          <a:r>
            <a:rPr lang="pt-BR" dirty="0" err="1" smtClean="0"/>
            <a:t>Pré-carga</a:t>
          </a:r>
          <a:endParaRPr lang="pt-BR" dirty="0"/>
        </a:p>
      </dgm:t>
    </dgm:pt>
    <dgm:pt modelId="{1A4EA095-1CF4-4D65-8669-CE8C60F00E2D}" type="parTrans" cxnId="{64A147CC-DB39-4CEA-A399-549A6A457747}">
      <dgm:prSet/>
      <dgm:spPr/>
      <dgm:t>
        <a:bodyPr/>
        <a:lstStyle/>
        <a:p>
          <a:endParaRPr lang="pt-BR"/>
        </a:p>
      </dgm:t>
    </dgm:pt>
    <dgm:pt modelId="{3880618B-E4E2-4971-B382-01DFEBA317FD}" type="sibTrans" cxnId="{64A147CC-DB39-4CEA-A399-549A6A457747}">
      <dgm:prSet/>
      <dgm:spPr/>
      <dgm:t>
        <a:bodyPr/>
        <a:lstStyle/>
        <a:p>
          <a:endParaRPr lang="pt-BR"/>
        </a:p>
      </dgm:t>
    </dgm:pt>
    <dgm:pt modelId="{D16BD88A-846F-46B6-96F7-EED28502D6E7}">
      <dgm:prSet phldrT="[Texto]"/>
      <dgm:spPr/>
      <dgm:t>
        <a:bodyPr/>
        <a:lstStyle/>
        <a:p>
          <a:r>
            <a:rPr lang="pt-BR" dirty="0" smtClean="0"/>
            <a:t>Volume ventricular no final da diástole</a:t>
          </a:r>
          <a:endParaRPr lang="pt-BR" dirty="0"/>
        </a:p>
      </dgm:t>
    </dgm:pt>
    <dgm:pt modelId="{332CDC3F-EC1A-4921-9CD3-2964C6801FAB}" type="parTrans" cxnId="{7516BAD8-9441-4F90-9547-DFB305C4EABC}">
      <dgm:prSet/>
      <dgm:spPr/>
      <dgm:t>
        <a:bodyPr/>
        <a:lstStyle/>
        <a:p>
          <a:endParaRPr lang="pt-BR"/>
        </a:p>
      </dgm:t>
    </dgm:pt>
    <dgm:pt modelId="{47F95003-5A94-4695-88E7-33E2D407401E}" type="sibTrans" cxnId="{7516BAD8-9441-4F90-9547-DFB305C4EABC}">
      <dgm:prSet/>
      <dgm:spPr/>
      <dgm:t>
        <a:bodyPr/>
        <a:lstStyle/>
        <a:p>
          <a:endParaRPr lang="pt-BR"/>
        </a:p>
      </dgm:t>
    </dgm:pt>
    <dgm:pt modelId="{08957F77-D08C-4614-BA2F-E43FABC9F4D3}">
      <dgm:prSet phldrT="[Texto]"/>
      <dgm:spPr/>
      <dgm:t>
        <a:bodyPr/>
        <a:lstStyle/>
        <a:p>
          <a:r>
            <a:rPr lang="pt-BR" dirty="0" smtClean="0"/>
            <a:t>  </a:t>
          </a:r>
          <a:r>
            <a:rPr lang="pt-BR" dirty="0" err="1" smtClean="0"/>
            <a:t>Pré-carga</a:t>
          </a:r>
          <a:endParaRPr lang="pt-BR" dirty="0"/>
        </a:p>
      </dgm:t>
    </dgm:pt>
    <dgm:pt modelId="{3F096378-DC10-4D3C-97CD-762F5325F274}" type="parTrans" cxnId="{3B6D6013-E9F0-4E64-B258-9BE35CD13E61}">
      <dgm:prSet/>
      <dgm:spPr/>
      <dgm:t>
        <a:bodyPr/>
        <a:lstStyle/>
        <a:p>
          <a:endParaRPr lang="pt-BR"/>
        </a:p>
      </dgm:t>
    </dgm:pt>
    <dgm:pt modelId="{021371DB-2B05-4635-A20B-1B9F74DD7F84}" type="sibTrans" cxnId="{3B6D6013-E9F0-4E64-B258-9BE35CD13E61}">
      <dgm:prSet/>
      <dgm:spPr/>
      <dgm:t>
        <a:bodyPr/>
        <a:lstStyle/>
        <a:p>
          <a:endParaRPr lang="pt-BR"/>
        </a:p>
      </dgm:t>
    </dgm:pt>
    <dgm:pt modelId="{8831BF51-3785-458D-A599-444B047DA595}">
      <dgm:prSet phldrT="[Texto]"/>
      <dgm:spPr/>
      <dgm:t>
        <a:bodyPr/>
        <a:lstStyle/>
        <a:p>
          <a:pPr algn="ctr"/>
          <a:r>
            <a:rPr lang="pt-BR" dirty="0" smtClean="0"/>
            <a:t>  Volume de ejeção</a:t>
          </a:r>
          <a:endParaRPr lang="pt-BR" dirty="0"/>
        </a:p>
      </dgm:t>
    </dgm:pt>
    <dgm:pt modelId="{E6AB7954-4A87-4746-A594-5855B19B561F}" type="parTrans" cxnId="{772164D7-EFF9-4181-8385-68C0D227D714}">
      <dgm:prSet/>
      <dgm:spPr/>
      <dgm:t>
        <a:bodyPr/>
        <a:lstStyle/>
        <a:p>
          <a:endParaRPr lang="pt-BR"/>
        </a:p>
      </dgm:t>
    </dgm:pt>
    <dgm:pt modelId="{453BA286-BD67-4334-88C3-61380D54783C}" type="sibTrans" cxnId="{772164D7-EFF9-4181-8385-68C0D227D714}">
      <dgm:prSet/>
      <dgm:spPr/>
      <dgm:t>
        <a:bodyPr/>
        <a:lstStyle/>
        <a:p>
          <a:endParaRPr lang="pt-BR"/>
        </a:p>
      </dgm:t>
    </dgm:pt>
    <dgm:pt modelId="{0E8C652B-8010-43B7-9193-A6CCD3BE5D24}">
      <dgm:prSet phldrT="[Texto]"/>
      <dgm:spPr/>
      <dgm:t>
        <a:bodyPr/>
        <a:lstStyle/>
        <a:p>
          <a:r>
            <a:rPr lang="pt-BR" dirty="0" smtClean="0"/>
            <a:t>Pós-carga</a:t>
          </a:r>
          <a:endParaRPr lang="pt-BR" dirty="0"/>
        </a:p>
      </dgm:t>
    </dgm:pt>
    <dgm:pt modelId="{D11C0A62-33E8-476E-AF92-A72FDD989CD5}" type="parTrans" cxnId="{211AAC7C-B6E5-42F0-9A08-BA33587CAFF0}">
      <dgm:prSet/>
      <dgm:spPr/>
      <dgm:t>
        <a:bodyPr/>
        <a:lstStyle/>
        <a:p>
          <a:endParaRPr lang="pt-BR"/>
        </a:p>
      </dgm:t>
    </dgm:pt>
    <dgm:pt modelId="{840340BA-A3D3-445C-8F41-6F1477C3B5AE}" type="sibTrans" cxnId="{211AAC7C-B6E5-42F0-9A08-BA33587CAFF0}">
      <dgm:prSet/>
      <dgm:spPr/>
      <dgm:t>
        <a:bodyPr/>
        <a:lstStyle/>
        <a:p>
          <a:endParaRPr lang="pt-BR"/>
        </a:p>
      </dgm:t>
    </dgm:pt>
    <dgm:pt modelId="{0E604832-D7B2-43B9-A3C9-4C6A6220FBC0}">
      <dgm:prSet phldrT="[Texto]"/>
      <dgm:spPr/>
      <dgm:t>
        <a:bodyPr/>
        <a:lstStyle/>
        <a:p>
          <a:r>
            <a:rPr lang="pt-BR" dirty="0" smtClean="0"/>
            <a:t>Resistência ao fluxo sanguíneo na saída do ventrículo</a:t>
          </a:r>
          <a:endParaRPr lang="pt-BR" dirty="0"/>
        </a:p>
      </dgm:t>
    </dgm:pt>
    <dgm:pt modelId="{A0B5DAB5-2D26-4E7A-8008-55809E1C32B2}" type="parTrans" cxnId="{E13F315F-99BF-41B5-A2C3-FC8B79ECBDE3}">
      <dgm:prSet/>
      <dgm:spPr/>
      <dgm:t>
        <a:bodyPr/>
        <a:lstStyle/>
        <a:p>
          <a:endParaRPr lang="pt-BR"/>
        </a:p>
      </dgm:t>
    </dgm:pt>
    <dgm:pt modelId="{31635C3D-5164-4EA8-9984-284715C22970}" type="sibTrans" cxnId="{E13F315F-99BF-41B5-A2C3-FC8B79ECBDE3}">
      <dgm:prSet/>
      <dgm:spPr/>
      <dgm:t>
        <a:bodyPr/>
        <a:lstStyle/>
        <a:p>
          <a:endParaRPr lang="pt-BR"/>
        </a:p>
      </dgm:t>
    </dgm:pt>
    <dgm:pt modelId="{86134391-FD71-4F97-B3B8-9FD250CE1949}">
      <dgm:prSet phldrT="[Texto]"/>
      <dgm:spPr/>
      <dgm:t>
        <a:bodyPr/>
        <a:lstStyle/>
        <a:p>
          <a:r>
            <a:rPr lang="pt-BR" dirty="0" smtClean="0"/>
            <a:t>Pós-carga</a:t>
          </a:r>
          <a:endParaRPr lang="pt-BR" dirty="0"/>
        </a:p>
      </dgm:t>
    </dgm:pt>
    <dgm:pt modelId="{11737F9B-C839-4CD2-9F46-0ADE730E42BD}" type="parTrans" cxnId="{6D17A4D1-A897-4CD9-B173-FFF22057DA8C}">
      <dgm:prSet/>
      <dgm:spPr/>
      <dgm:t>
        <a:bodyPr/>
        <a:lstStyle/>
        <a:p>
          <a:endParaRPr lang="pt-BR"/>
        </a:p>
      </dgm:t>
    </dgm:pt>
    <dgm:pt modelId="{7D5D2AA3-63E8-4263-A962-AE88A245123B}" type="sibTrans" cxnId="{6D17A4D1-A897-4CD9-B173-FFF22057DA8C}">
      <dgm:prSet/>
      <dgm:spPr/>
      <dgm:t>
        <a:bodyPr/>
        <a:lstStyle/>
        <a:p>
          <a:endParaRPr lang="pt-BR"/>
        </a:p>
      </dgm:t>
    </dgm:pt>
    <dgm:pt modelId="{B66A7B2F-32AE-41B3-88F1-E1D2A9A3116E}">
      <dgm:prSet phldrT="[Texto]"/>
      <dgm:spPr/>
      <dgm:t>
        <a:bodyPr/>
        <a:lstStyle/>
        <a:p>
          <a:r>
            <a:rPr lang="pt-BR" dirty="0" smtClean="0"/>
            <a:t> Toda a resistência periférica  - controlada pelo sistema simpático</a:t>
          </a:r>
          <a:endParaRPr lang="pt-BR" dirty="0"/>
        </a:p>
      </dgm:t>
    </dgm:pt>
    <dgm:pt modelId="{DCC2D9AD-5E48-450E-8482-801372DAFC1E}" type="parTrans" cxnId="{6D496278-BCD0-4501-B9B2-5B129A4D30D6}">
      <dgm:prSet/>
      <dgm:spPr/>
      <dgm:t>
        <a:bodyPr/>
        <a:lstStyle/>
        <a:p>
          <a:endParaRPr lang="pt-BR"/>
        </a:p>
      </dgm:t>
    </dgm:pt>
    <dgm:pt modelId="{93BADE1D-B518-4CD5-AE45-AFB293928990}" type="sibTrans" cxnId="{6D496278-BCD0-4501-B9B2-5B129A4D30D6}">
      <dgm:prSet/>
      <dgm:spPr/>
      <dgm:t>
        <a:bodyPr/>
        <a:lstStyle/>
        <a:p>
          <a:endParaRPr lang="pt-BR"/>
        </a:p>
      </dgm:t>
    </dgm:pt>
    <dgm:pt modelId="{BDAA4B09-CFFB-4461-9A14-60C03CBBC441}" type="pres">
      <dgm:prSet presAssocID="{E014705D-A099-4B46-B53F-E6614CBCB3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BDC6FCB-6059-40D3-96C2-9CD2CD63E5E2}" type="pres">
      <dgm:prSet presAssocID="{6E3965A5-4AA1-419D-9F89-94C88742DD21}" presName="horFlow" presStyleCnt="0"/>
      <dgm:spPr/>
    </dgm:pt>
    <dgm:pt modelId="{6CFD8EAE-8620-4BF9-9A0D-2E1CF84FB973}" type="pres">
      <dgm:prSet presAssocID="{6E3965A5-4AA1-419D-9F89-94C88742DD21}" presName="bigChev" presStyleLbl="node1" presStyleIdx="0" presStyleCnt="4" custScaleX="126671" custScaleY="67224" custLinFactNeighborY="-4283"/>
      <dgm:spPr/>
      <dgm:t>
        <a:bodyPr/>
        <a:lstStyle/>
        <a:p>
          <a:endParaRPr lang="pt-BR"/>
        </a:p>
      </dgm:t>
    </dgm:pt>
    <dgm:pt modelId="{9EC28B8F-03FC-4257-BE2E-CA9628D8EF8F}" type="pres">
      <dgm:prSet presAssocID="{332CDC3F-EC1A-4921-9CD3-2964C6801FAB}" presName="parTrans" presStyleCnt="0"/>
      <dgm:spPr/>
    </dgm:pt>
    <dgm:pt modelId="{A6A340DA-610B-4EA7-91C9-A57AF4351E0C}" type="pres">
      <dgm:prSet presAssocID="{D16BD88A-846F-46B6-96F7-EED28502D6E7}" presName="node" presStyleLbl="alignAccFollowNode1" presStyleIdx="0" presStyleCnt="4" custScaleX="117659" custScaleY="89604" custLinFactNeighborX="72238" custLinFactNeighborY="-54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96BCC-D449-4294-80FE-F99426C49B87}" type="pres">
      <dgm:prSet presAssocID="{6E3965A5-4AA1-419D-9F89-94C88742DD21}" presName="vSp" presStyleCnt="0"/>
      <dgm:spPr/>
    </dgm:pt>
    <dgm:pt modelId="{7C17358D-C68A-4BC9-AD02-622FE0EC7643}" type="pres">
      <dgm:prSet presAssocID="{08957F77-D08C-4614-BA2F-E43FABC9F4D3}" presName="horFlow" presStyleCnt="0"/>
      <dgm:spPr/>
    </dgm:pt>
    <dgm:pt modelId="{E62EE2D1-5127-4C35-A8C7-626CEDCB4B9C}" type="pres">
      <dgm:prSet presAssocID="{08957F77-D08C-4614-BA2F-E43FABC9F4D3}" presName="bigChev" presStyleLbl="node1" presStyleIdx="1" presStyleCnt="4" custScaleX="125274" custScaleY="71732"/>
      <dgm:spPr/>
      <dgm:t>
        <a:bodyPr/>
        <a:lstStyle/>
        <a:p>
          <a:endParaRPr lang="pt-BR"/>
        </a:p>
      </dgm:t>
    </dgm:pt>
    <dgm:pt modelId="{6170A9B2-893B-4751-A105-F2BDC9630E14}" type="pres">
      <dgm:prSet presAssocID="{E6AB7954-4A87-4746-A594-5855B19B561F}" presName="parTrans" presStyleCnt="0"/>
      <dgm:spPr/>
    </dgm:pt>
    <dgm:pt modelId="{3A1E376E-F914-4023-8472-FD106DA1451A}" type="pres">
      <dgm:prSet presAssocID="{8831BF51-3785-458D-A599-444B047DA595}" presName="node" presStyleLbl="alignAccFollowNode1" presStyleIdx="1" presStyleCnt="4" custScaleX="116791" custScaleY="75216" custLinFactNeighborX="81128" custLinFactNeighborY="-35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43FC84-681A-4D52-9C59-BBFC0D8675AC}" type="pres">
      <dgm:prSet presAssocID="{08957F77-D08C-4614-BA2F-E43FABC9F4D3}" presName="vSp" presStyleCnt="0"/>
      <dgm:spPr/>
    </dgm:pt>
    <dgm:pt modelId="{FFB10973-F793-425F-ACFE-1ACDEC34989F}" type="pres">
      <dgm:prSet presAssocID="{0E8C652B-8010-43B7-9193-A6CCD3BE5D24}" presName="horFlow" presStyleCnt="0"/>
      <dgm:spPr/>
    </dgm:pt>
    <dgm:pt modelId="{96ED6BD7-4535-49BA-91AB-D811B2BFF6DD}" type="pres">
      <dgm:prSet presAssocID="{0E8C652B-8010-43B7-9193-A6CCD3BE5D24}" presName="bigChev" presStyleLbl="node1" presStyleIdx="2" presStyleCnt="4" custScaleX="128002" custScaleY="70162"/>
      <dgm:spPr/>
      <dgm:t>
        <a:bodyPr/>
        <a:lstStyle/>
        <a:p>
          <a:endParaRPr lang="pt-BR"/>
        </a:p>
      </dgm:t>
    </dgm:pt>
    <dgm:pt modelId="{4A47DA83-AF9F-41E3-A4AE-073075B263D2}" type="pres">
      <dgm:prSet presAssocID="{A0B5DAB5-2D26-4E7A-8008-55809E1C32B2}" presName="parTrans" presStyleCnt="0"/>
      <dgm:spPr/>
    </dgm:pt>
    <dgm:pt modelId="{808110E3-31D5-43C2-A8CC-0E542E47878C}" type="pres">
      <dgm:prSet presAssocID="{0E604832-D7B2-43B9-A3C9-4C6A6220FBC0}" presName="node" presStyleLbl="alignAccFollowNode1" presStyleIdx="2" presStyleCnt="4" custScaleX="119307" custScaleY="101233" custLinFactNeighborX="60787" custLinFactNeighborY="-2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5DD92-7970-4C4B-9987-E71B43B72938}" type="pres">
      <dgm:prSet presAssocID="{0E8C652B-8010-43B7-9193-A6CCD3BE5D24}" presName="vSp" presStyleCnt="0"/>
      <dgm:spPr/>
    </dgm:pt>
    <dgm:pt modelId="{09E40E44-6F67-468D-B0C2-78FE18CDE5D4}" type="pres">
      <dgm:prSet presAssocID="{86134391-FD71-4F97-B3B8-9FD250CE1949}" presName="horFlow" presStyleCnt="0"/>
      <dgm:spPr/>
    </dgm:pt>
    <dgm:pt modelId="{DBB92D6F-EC07-4B92-8656-00809F160CDD}" type="pres">
      <dgm:prSet presAssocID="{86134391-FD71-4F97-B3B8-9FD250CE1949}" presName="bigChev" presStyleLbl="node1" presStyleIdx="3" presStyleCnt="4" custScaleX="128053" custScaleY="69322"/>
      <dgm:spPr/>
      <dgm:t>
        <a:bodyPr/>
        <a:lstStyle/>
        <a:p>
          <a:endParaRPr lang="pt-BR"/>
        </a:p>
      </dgm:t>
    </dgm:pt>
    <dgm:pt modelId="{2EEB9628-7690-4F11-88AC-4C4B56C290C9}" type="pres">
      <dgm:prSet presAssocID="{DCC2D9AD-5E48-450E-8482-801372DAFC1E}" presName="parTrans" presStyleCnt="0"/>
      <dgm:spPr/>
    </dgm:pt>
    <dgm:pt modelId="{B9DB8D77-6144-41D5-B091-A98FC2BFFF7F}" type="pres">
      <dgm:prSet presAssocID="{B66A7B2F-32AE-41B3-88F1-E1D2A9A3116E}" presName="node" presStyleLbl="alignAccFollowNode1" presStyleIdx="3" presStyleCnt="4" custScaleX="126816" custLinFactNeighborX="51382" custLinFactNeighborY="-27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A147CC-DB39-4CEA-A399-549A6A457747}" srcId="{E014705D-A099-4B46-B53F-E6614CBCB39E}" destId="{6E3965A5-4AA1-419D-9F89-94C88742DD21}" srcOrd="0" destOrd="0" parTransId="{1A4EA095-1CF4-4D65-8669-CE8C60F00E2D}" sibTransId="{3880618B-E4E2-4971-B382-01DFEBA317FD}"/>
    <dgm:cxn modelId="{D137D256-1539-48C8-8AD8-8FAAD1FFCC0F}" type="presOf" srcId="{8831BF51-3785-458D-A599-444B047DA595}" destId="{3A1E376E-F914-4023-8472-FD106DA1451A}" srcOrd="0" destOrd="0" presId="urn:microsoft.com/office/officeart/2005/8/layout/lProcess3"/>
    <dgm:cxn modelId="{560622BC-096D-49FC-85FD-F7A30CA55FFB}" type="presOf" srcId="{E014705D-A099-4B46-B53F-E6614CBCB39E}" destId="{BDAA4B09-CFFB-4461-9A14-60C03CBBC441}" srcOrd="0" destOrd="0" presId="urn:microsoft.com/office/officeart/2005/8/layout/lProcess3"/>
    <dgm:cxn modelId="{F7A49BA1-6FEA-492D-81D3-CC6B2474A2DC}" type="presOf" srcId="{D16BD88A-846F-46B6-96F7-EED28502D6E7}" destId="{A6A340DA-610B-4EA7-91C9-A57AF4351E0C}" srcOrd="0" destOrd="0" presId="urn:microsoft.com/office/officeart/2005/8/layout/lProcess3"/>
    <dgm:cxn modelId="{9460AB95-1E9E-4E3D-A392-83AF80627086}" type="presOf" srcId="{0E604832-D7B2-43B9-A3C9-4C6A6220FBC0}" destId="{808110E3-31D5-43C2-A8CC-0E542E47878C}" srcOrd="0" destOrd="0" presId="urn:microsoft.com/office/officeart/2005/8/layout/lProcess3"/>
    <dgm:cxn modelId="{211AAC7C-B6E5-42F0-9A08-BA33587CAFF0}" srcId="{E014705D-A099-4B46-B53F-E6614CBCB39E}" destId="{0E8C652B-8010-43B7-9193-A6CCD3BE5D24}" srcOrd="2" destOrd="0" parTransId="{D11C0A62-33E8-476E-AF92-A72FDD989CD5}" sibTransId="{840340BA-A3D3-445C-8F41-6F1477C3B5AE}"/>
    <dgm:cxn modelId="{598E50C5-6FDB-4765-A73D-BD975C683058}" type="presOf" srcId="{08957F77-D08C-4614-BA2F-E43FABC9F4D3}" destId="{E62EE2D1-5127-4C35-A8C7-626CEDCB4B9C}" srcOrd="0" destOrd="0" presId="urn:microsoft.com/office/officeart/2005/8/layout/lProcess3"/>
    <dgm:cxn modelId="{771F0862-A8EA-483A-BD1D-9797086C36A9}" type="presOf" srcId="{B66A7B2F-32AE-41B3-88F1-E1D2A9A3116E}" destId="{B9DB8D77-6144-41D5-B091-A98FC2BFFF7F}" srcOrd="0" destOrd="0" presId="urn:microsoft.com/office/officeart/2005/8/layout/lProcess3"/>
    <dgm:cxn modelId="{6D496278-BCD0-4501-B9B2-5B129A4D30D6}" srcId="{86134391-FD71-4F97-B3B8-9FD250CE1949}" destId="{B66A7B2F-32AE-41B3-88F1-E1D2A9A3116E}" srcOrd="0" destOrd="0" parTransId="{DCC2D9AD-5E48-450E-8482-801372DAFC1E}" sibTransId="{93BADE1D-B518-4CD5-AE45-AFB293928990}"/>
    <dgm:cxn modelId="{93A0DF3B-C43D-415B-B88A-C1DA7081897A}" type="presOf" srcId="{86134391-FD71-4F97-B3B8-9FD250CE1949}" destId="{DBB92D6F-EC07-4B92-8656-00809F160CDD}" srcOrd="0" destOrd="0" presId="urn:microsoft.com/office/officeart/2005/8/layout/lProcess3"/>
    <dgm:cxn modelId="{7087BD12-45A9-4039-9623-0D553EEDB050}" type="presOf" srcId="{6E3965A5-4AA1-419D-9F89-94C88742DD21}" destId="{6CFD8EAE-8620-4BF9-9A0D-2E1CF84FB973}" srcOrd="0" destOrd="0" presId="urn:microsoft.com/office/officeart/2005/8/layout/lProcess3"/>
    <dgm:cxn modelId="{772164D7-EFF9-4181-8385-68C0D227D714}" srcId="{08957F77-D08C-4614-BA2F-E43FABC9F4D3}" destId="{8831BF51-3785-458D-A599-444B047DA595}" srcOrd="0" destOrd="0" parTransId="{E6AB7954-4A87-4746-A594-5855B19B561F}" sibTransId="{453BA286-BD67-4334-88C3-61380D54783C}"/>
    <dgm:cxn modelId="{6D17A4D1-A897-4CD9-B173-FFF22057DA8C}" srcId="{E014705D-A099-4B46-B53F-E6614CBCB39E}" destId="{86134391-FD71-4F97-B3B8-9FD250CE1949}" srcOrd="3" destOrd="0" parTransId="{11737F9B-C839-4CD2-9F46-0ADE730E42BD}" sibTransId="{7D5D2AA3-63E8-4263-A962-AE88A245123B}"/>
    <dgm:cxn modelId="{E13F315F-99BF-41B5-A2C3-FC8B79ECBDE3}" srcId="{0E8C652B-8010-43B7-9193-A6CCD3BE5D24}" destId="{0E604832-D7B2-43B9-A3C9-4C6A6220FBC0}" srcOrd="0" destOrd="0" parTransId="{A0B5DAB5-2D26-4E7A-8008-55809E1C32B2}" sibTransId="{31635C3D-5164-4EA8-9984-284715C22970}"/>
    <dgm:cxn modelId="{3B6D6013-E9F0-4E64-B258-9BE35CD13E61}" srcId="{E014705D-A099-4B46-B53F-E6614CBCB39E}" destId="{08957F77-D08C-4614-BA2F-E43FABC9F4D3}" srcOrd="1" destOrd="0" parTransId="{3F096378-DC10-4D3C-97CD-762F5325F274}" sibTransId="{021371DB-2B05-4635-A20B-1B9F74DD7F84}"/>
    <dgm:cxn modelId="{D330A5D4-4CBE-4FFE-94CE-9D2DC59EB409}" type="presOf" srcId="{0E8C652B-8010-43B7-9193-A6CCD3BE5D24}" destId="{96ED6BD7-4535-49BA-91AB-D811B2BFF6DD}" srcOrd="0" destOrd="0" presId="urn:microsoft.com/office/officeart/2005/8/layout/lProcess3"/>
    <dgm:cxn modelId="{7516BAD8-9441-4F90-9547-DFB305C4EABC}" srcId="{6E3965A5-4AA1-419D-9F89-94C88742DD21}" destId="{D16BD88A-846F-46B6-96F7-EED28502D6E7}" srcOrd="0" destOrd="0" parTransId="{332CDC3F-EC1A-4921-9CD3-2964C6801FAB}" sibTransId="{47F95003-5A94-4695-88E7-33E2D407401E}"/>
    <dgm:cxn modelId="{F1995457-3D6F-4D33-A7E2-35B74E1DB43A}" type="presParOf" srcId="{BDAA4B09-CFFB-4461-9A14-60C03CBBC441}" destId="{7BDC6FCB-6059-40D3-96C2-9CD2CD63E5E2}" srcOrd="0" destOrd="0" presId="urn:microsoft.com/office/officeart/2005/8/layout/lProcess3"/>
    <dgm:cxn modelId="{C9DD7349-672F-4BCB-BB83-E7B628D718DD}" type="presParOf" srcId="{7BDC6FCB-6059-40D3-96C2-9CD2CD63E5E2}" destId="{6CFD8EAE-8620-4BF9-9A0D-2E1CF84FB973}" srcOrd="0" destOrd="0" presId="urn:microsoft.com/office/officeart/2005/8/layout/lProcess3"/>
    <dgm:cxn modelId="{89237ED3-222A-4DB5-83ED-72FDBC0C598E}" type="presParOf" srcId="{7BDC6FCB-6059-40D3-96C2-9CD2CD63E5E2}" destId="{9EC28B8F-03FC-4257-BE2E-CA9628D8EF8F}" srcOrd="1" destOrd="0" presId="urn:microsoft.com/office/officeart/2005/8/layout/lProcess3"/>
    <dgm:cxn modelId="{70BDBF13-F929-4B35-9CC9-FA0412FC4D30}" type="presParOf" srcId="{7BDC6FCB-6059-40D3-96C2-9CD2CD63E5E2}" destId="{A6A340DA-610B-4EA7-91C9-A57AF4351E0C}" srcOrd="2" destOrd="0" presId="urn:microsoft.com/office/officeart/2005/8/layout/lProcess3"/>
    <dgm:cxn modelId="{90632223-F2A8-465D-93FD-2028C698ED15}" type="presParOf" srcId="{BDAA4B09-CFFB-4461-9A14-60C03CBBC441}" destId="{30996BCC-D449-4294-80FE-F99426C49B87}" srcOrd="1" destOrd="0" presId="urn:microsoft.com/office/officeart/2005/8/layout/lProcess3"/>
    <dgm:cxn modelId="{4C9DBD93-4993-4963-95F3-C89AAF1BA312}" type="presParOf" srcId="{BDAA4B09-CFFB-4461-9A14-60C03CBBC441}" destId="{7C17358D-C68A-4BC9-AD02-622FE0EC7643}" srcOrd="2" destOrd="0" presId="urn:microsoft.com/office/officeart/2005/8/layout/lProcess3"/>
    <dgm:cxn modelId="{2EC30449-6818-4F92-8E8A-5B3A3B60D2EB}" type="presParOf" srcId="{7C17358D-C68A-4BC9-AD02-622FE0EC7643}" destId="{E62EE2D1-5127-4C35-A8C7-626CEDCB4B9C}" srcOrd="0" destOrd="0" presId="urn:microsoft.com/office/officeart/2005/8/layout/lProcess3"/>
    <dgm:cxn modelId="{FCB0057E-361E-42B3-BEF7-65D503956079}" type="presParOf" srcId="{7C17358D-C68A-4BC9-AD02-622FE0EC7643}" destId="{6170A9B2-893B-4751-A105-F2BDC9630E14}" srcOrd="1" destOrd="0" presId="urn:microsoft.com/office/officeart/2005/8/layout/lProcess3"/>
    <dgm:cxn modelId="{2164C6A2-B294-4689-84C9-D736EDA8A992}" type="presParOf" srcId="{7C17358D-C68A-4BC9-AD02-622FE0EC7643}" destId="{3A1E376E-F914-4023-8472-FD106DA1451A}" srcOrd="2" destOrd="0" presId="urn:microsoft.com/office/officeart/2005/8/layout/lProcess3"/>
    <dgm:cxn modelId="{EE06DF54-E1B0-4384-B30E-259CCB838377}" type="presParOf" srcId="{BDAA4B09-CFFB-4461-9A14-60C03CBBC441}" destId="{6543FC84-681A-4D52-9C59-BBFC0D8675AC}" srcOrd="3" destOrd="0" presId="urn:microsoft.com/office/officeart/2005/8/layout/lProcess3"/>
    <dgm:cxn modelId="{AAB55CFC-FD60-4E2E-A5DF-2BF3F4BD12F8}" type="presParOf" srcId="{BDAA4B09-CFFB-4461-9A14-60C03CBBC441}" destId="{FFB10973-F793-425F-ACFE-1ACDEC34989F}" srcOrd="4" destOrd="0" presId="urn:microsoft.com/office/officeart/2005/8/layout/lProcess3"/>
    <dgm:cxn modelId="{662774D7-3E05-4EA8-BE91-7D1DAF7BBF20}" type="presParOf" srcId="{FFB10973-F793-425F-ACFE-1ACDEC34989F}" destId="{96ED6BD7-4535-49BA-91AB-D811B2BFF6DD}" srcOrd="0" destOrd="0" presId="urn:microsoft.com/office/officeart/2005/8/layout/lProcess3"/>
    <dgm:cxn modelId="{A734CE67-D05E-4132-B59D-1CF17C5419ED}" type="presParOf" srcId="{FFB10973-F793-425F-ACFE-1ACDEC34989F}" destId="{4A47DA83-AF9F-41E3-A4AE-073075B263D2}" srcOrd="1" destOrd="0" presId="urn:microsoft.com/office/officeart/2005/8/layout/lProcess3"/>
    <dgm:cxn modelId="{68D663E5-E9B2-477C-81F0-9639DE656C63}" type="presParOf" srcId="{FFB10973-F793-425F-ACFE-1ACDEC34989F}" destId="{808110E3-31D5-43C2-A8CC-0E542E47878C}" srcOrd="2" destOrd="0" presId="urn:microsoft.com/office/officeart/2005/8/layout/lProcess3"/>
    <dgm:cxn modelId="{BCAD2942-74C4-4146-9C8E-75CE8500470E}" type="presParOf" srcId="{BDAA4B09-CFFB-4461-9A14-60C03CBBC441}" destId="{D6A5DD92-7970-4C4B-9987-E71B43B72938}" srcOrd="5" destOrd="0" presId="urn:microsoft.com/office/officeart/2005/8/layout/lProcess3"/>
    <dgm:cxn modelId="{FD4BA89C-C03A-4F8E-AFC5-5840EC196819}" type="presParOf" srcId="{BDAA4B09-CFFB-4461-9A14-60C03CBBC441}" destId="{09E40E44-6F67-468D-B0C2-78FE18CDE5D4}" srcOrd="6" destOrd="0" presId="urn:microsoft.com/office/officeart/2005/8/layout/lProcess3"/>
    <dgm:cxn modelId="{45413FF2-0FE0-4BB5-BC23-AA68B3A69F46}" type="presParOf" srcId="{09E40E44-6F67-468D-B0C2-78FE18CDE5D4}" destId="{DBB92D6F-EC07-4B92-8656-00809F160CDD}" srcOrd="0" destOrd="0" presId="urn:microsoft.com/office/officeart/2005/8/layout/lProcess3"/>
    <dgm:cxn modelId="{2ABDB818-7B9C-4137-9D13-FAC21E0D5239}" type="presParOf" srcId="{09E40E44-6F67-468D-B0C2-78FE18CDE5D4}" destId="{2EEB9628-7690-4F11-88AC-4C4B56C290C9}" srcOrd="1" destOrd="0" presId="urn:microsoft.com/office/officeart/2005/8/layout/lProcess3"/>
    <dgm:cxn modelId="{D126F97D-3805-4336-AEA1-1268BB06A66A}" type="presParOf" srcId="{09E40E44-6F67-468D-B0C2-78FE18CDE5D4}" destId="{B9DB8D77-6144-41D5-B091-A98FC2BFFF7F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63865D-9153-4D8E-8E51-9644F4207CD1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5598E7-311A-4DEF-8235-397F6358CD8C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0105A01B-B36E-4CAA-9084-D9023DB53EFF}" type="sibTrans" cxnId="{400924FC-5242-41C6-9BEC-06772A828F1F}">
      <dgm:prSet/>
      <dgm:spPr/>
      <dgm:t>
        <a:bodyPr/>
        <a:lstStyle/>
        <a:p>
          <a:endParaRPr lang="pt-BR"/>
        </a:p>
      </dgm:t>
    </dgm:pt>
    <dgm:pt modelId="{40729652-6948-4CAD-9910-144933891FD3}" type="parTrans" cxnId="{400924FC-5242-41C6-9BEC-06772A828F1F}">
      <dgm:prSet/>
      <dgm:spPr/>
      <dgm:t>
        <a:bodyPr/>
        <a:lstStyle/>
        <a:p>
          <a:endParaRPr lang="pt-BR"/>
        </a:p>
      </dgm:t>
    </dgm:pt>
    <dgm:pt modelId="{D16D2779-B92F-4068-AAFE-6AD35DABE799}" type="pres">
      <dgm:prSet presAssocID="{9063865D-9153-4D8E-8E51-9644F4207CD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2135850E-C657-495B-BBBA-2E50F5C2E0BA}" type="pres">
      <dgm:prSet presAssocID="{9063865D-9153-4D8E-8E51-9644F4207CD1}" presName="arrowNode" presStyleLbl="node1" presStyleIdx="0" presStyleCnt="1"/>
      <dgm:spPr/>
    </dgm:pt>
    <dgm:pt modelId="{5ACC466E-532A-481C-9F0F-9399E0EF53E1}" type="pres">
      <dgm:prSet presAssocID="{C15598E7-311A-4DEF-8235-397F6358CD8C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0DB251-2E8B-470E-B722-B0E380A6DC34}" type="presOf" srcId="{C15598E7-311A-4DEF-8235-397F6358CD8C}" destId="{5ACC466E-532A-481C-9F0F-9399E0EF53E1}" srcOrd="0" destOrd="0" presId="urn:microsoft.com/office/officeart/2009/3/layout/DescendingProcess"/>
    <dgm:cxn modelId="{C323D749-E7FD-4542-BA88-E4B48CCD7A45}" type="presOf" srcId="{9063865D-9153-4D8E-8E51-9644F4207CD1}" destId="{D16D2779-B92F-4068-AAFE-6AD35DABE799}" srcOrd="0" destOrd="0" presId="urn:microsoft.com/office/officeart/2009/3/layout/DescendingProcess"/>
    <dgm:cxn modelId="{400924FC-5242-41C6-9BEC-06772A828F1F}" srcId="{9063865D-9153-4D8E-8E51-9644F4207CD1}" destId="{C15598E7-311A-4DEF-8235-397F6358CD8C}" srcOrd="0" destOrd="0" parTransId="{40729652-6948-4CAD-9910-144933891FD3}" sibTransId="{0105A01B-B36E-4CAA-9084-D9023DB53EFF}"/>
    <dgm:cxn modelId="{44953F05-FA7D-4E12-B5D8-5F5FFEA49B33}" type="presParOf" srcId="{D16D2779-B92F-4068-AAFE-6AD35DABE799}" destId="{2135850E-C657-495B-BBBA-2E50F5C2E0BA}" srcOrd="0" destOrd="0" presId="urn:microsoft.com/office/officeart/2009/3/layout/DescendingProcess"/>
    <dgm:cxn modelId="{07A03D6F-0A29-4E5E-ABF6-A59476A16A63}" type="presParOf" srcId="{D16D2779-B92F-4068-AAFE-6AD35DABE799}" destId="{5ACC466E-532A-481C-9F0F-9399E0EF53E1}" srcOrd="1" destOrd="0" presId="urn:microsoft.com/office/officeart/2009/3/layout/Descending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A32AF-8DFF-47A1-8275-91A28E52626C}" type="doc">
      <dgm:prSet loTypeId="urn:microsoft.com/office/officeart/2005/8/layout/hProcess6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9BEF339-643B-4D10-A232-24CABFC5702C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3AD2C14B-CA57-4DE4-840A-7A251ABDC955}" type="parTrans" cxnId="{EF03DD34-0D3D-4E3E-B2B1-E1B372850332}">
      <dgm:prSet/>
      <dgm:spPr/>
      <dgm:t>
        <a:bodyPr/>
        <a:lstStyle/>
        <a:p>
          <a:endParaRPr lang="pt-BR"/>
        </a:p>
      </dgm:t>
    </dgm:pt>
    <dgm:pt modelId="{07ECBCAC-5AC4-4385-B455-75145118B844}" type="sibTrans" cxnId="{EF03DD34-0D3D-4E3E-B2B1-E1B372850332}">
      <dgm:prSet/>
      <dgm:spPr/>
      <dgm:t>
        <a:bodyPr/>
        <a:lstStyle/>
        <a:p>
          <a:endParaRPr lang="pt-BR"/>
        </a:p>
      </dgm:t>
    </dgm:pt>
    <dgm:pt modelId="{B5DB10E9-F3E1-4A8B-8E45-7EED3FA44A2E}">
      <dgm:prSet phldrT="[Texto]"/>
      <dgm:spPr/>
      <dgm:t>
        <a:bodyPr/>
        <a:lstStyle/>
        <a:p>
          <a:r>
            <a:rPr lang="pt-BR" dirty="0" smtClean="0"/>
            <a:t>Modificações no raio do vaso</a:t>
          </a:r>
          <a:endParaRPr lang="pt-BR" dirty="0"/>
        </a:p>
      </dgm:t>
    </dgm:pt>
    <dgm:pt modelId="{FB80993E-7327-46EF-952F-8A9AF4F46672}" type="parTrans" cxnId="{00DBB45C-D427-4F2B-8045-5D49DE01F842}">
      <dgm:prSet/>
      <dgm:spPr/>
      <dgm:t>
        <a:bodyPr/>
        <a:lstStyle/>
        <a:p>
          <a:endParaRPr lang="pt-BR"/>
        </a:p>
      </dgm:t>
    </dgm:pt>
    <dgm:pt modelId="{FB4373C5-F4FC-44E1-BE5C-6CEA71F8117B}" type="sibTrans" cxnId="{00DBB45C-D427-4F2B-8045-5D49DE01F842}">
      <dgm:prSet/>
      <dgm:spPr/>
      <dgm:t>
        <a:bodyPr/>
        <a:lstStyle/>
        <a:p>
          <a:endParaRPr lang="pt-BR"/>
        </a:p>
      </dgm:t>
    </dgm:pt>
    <dgm:pt modelId="{84A93917-1FF0-4842-8406-4306FD4302C6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7BF63113-04EE-4367-B36C-C86C68035A2C}" type="parTrans" cxnId="{67997F12-7EA5-44A8-BD58-7FEBD17C9230}">
      <dgm:prSet/>
      <dgm:spPr/>
      <dgm:t>
        <a:bodyPr/>
        <a:lstStyle/>
        <a:p>
          <a:endParaRPr lang="pt-BR"/>
        </a:p>
      </dgm:t>
    </dgm:pt>
    <dgm:pt modelId="{49B9737E-4F30-44B4-BD34-E73AE1847D58}" type="sibTrans" cxnId="{67997F12-7EA5-44A8-BD58-7FEBD17C9230}">
      <dgm:prSet/>
      <dgm:spPr/>
      <dgm:t>
        <a:bodyPr/>
        <a:lstStyle/>
        <a:p>
          <a:endParaRPr lang="pt-BR"/>
        </a:p>
      </dgm:t>
    </dgm:pt>
    <dgm:pt modelId="{8C465729-4220-4C32-B460-9024C8E5F11C}">
      <dgm:prSet phldrT="[Texto]"/>
      <dgm:spPr/>
      <dgm:t>
        <a:bodyPr/>
        <a:lstStyle/>
        <a:p>
          <a:r>
            <a:rPr lang="pt-BR" dirty="0" smtClean="0"/>
            <a:t>Alterações no fluxo</a:t>
          </a:r>
          <a:endParaRPr lang="pt-BR" dirty="0"/>
        </a:p>
      </dgm:t>
    </dgm:pt>
    <dgm:pt modelId="{0D79E868-6B14-4C78-9A12-D40C7D823CB4}" type="parTrans" cxnId="{A5A8C5F0-22D0-48EA-9685-6402F8BA8CC2}">
      <dgm:prSet/>
      <dgm:spPr/>
      <dgm:t>
        <a:bodyPr/>
        <a:lstStyle/>
        <a:p>
          <a:endParaRPr lang="pt-BR"/>
        </a:p>
      </dgm:t>
    </dgm:pt>
    <dgm:pt modelId="{A39875C4-102B-4035-BE1C-0B0A34E03291}" type="sibTrans" cxnId="{A5A8C5F0-22D0-48EA-9685-6402F8BA8CC2}">
      <dgm:prSet/>
      <dgm:spPr/>
      <dgm:t>
        <a:bodyPr/>
        <a:lstStyle/>
        <a:p>
          <a:endParaRPr lang="pt-BR"/>
        </a:p>
      </dgm:t>
    </dgm:pt>
    <dgm:pt modelId="{3715EA08-D641-4DD0-9142-D8453F262CAF}" type="pres">
      <dgm:prSet presAssocID="{F68A32AF-8DFF-47A1-8275-91A28E5262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DE721A-F96D-4CFF-95C2-B48D635A8925}" type="pres">
      <dgm:prSet presAssocID="{19BEF339-643B-4D10-A232-24CABFC5702C}" presName="compNode" presStyleCnt="0"/>
      <dgm:spPr/>
    </dgm:pt>
    <dgm:pt modelId="{DDEEC2B4-439A-4D16-A684-40982B388FFD}" type="pres">
      <dgm:prSet presAssocID="{19BEF339-643B-4D10-A232-24CABFC5702C}" presName="noGeometry" presStyleCnt="0"/>
      <dgm:spPr/>
    </dgm:pt>
    <dgm:pt modelId="{8769B522-19E9-40DE-8717-937FF95A8AE3}" type="pres">
      <dgm:prSet presAssocID="{19BEF339-643B-4D10-A232-24CABFC5702C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1ACD4A-0227-452D-8CA0-5748B551FAF6}" type="pres">
      <dgm:prSet presAssocID="{19BEF339-643B-4D10-A232-24CABFC5702C}" presName="childTextHidden" presStyleLbl="bgAccFollowNode1" presStyleIdx="0" presStyleCnt="2"/>
      <dgm:spPr/>
      <dgm:t>
        <a:bodyPr/>
        <a:lstStyle/>
        <a:p>
          <a:endParaRPr lang="pt-BR"/>
        </a:p>
      </dgm:t>
    </dgm:pt>
    <dgm:pt modelId="{FC723A8E-A0EA-4F0E-9AEF-5A6FFC977193}" type="pres">
      <dgm:prSet presAssocID="{19BEF339-643B-4D10-A232-24CABFC5702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EE196-8D88-4E18-ABA5-C2BE42848C54}" type="pres">
      <dgm:prSet presAssocID="{19BEF339-643B-4D10-A232-24CABFC5702C}" presName="aSpace" presStyleCnt="0"/>
      <dgm:spPr/>
    </dgm:pt>
    <dgm:pt modelId="{447C6A61-860A-407F-8173-9DB970AD5986}" type="pres">
      <dgm:prSet presAssocID="{84A93917-1FF0-4842-8406-4306FD4302C6}" presName="compNode" presStyleCnt="0"/>
      <dgm:spPr/>
    </dgm:pt>
    <dgm:pt modelId="{15795522-90A0-40E4-B81C-C878992BD1C7}" type="pres">
      <dgm:prSet presAssocID="{84A93917-1FF0-4842-8406-4306FD4302C6}" presName="noGeometry" presStyleCnt="0"/>
      <dgm:spPr/>
    </dgm:pt>
    <dgm:pt modelId="{E2D67C19-38D7-4D88-955F-5AD34D9A33CE}" type="pres">
      <dgm:prSet presAssocID="{84A93917-1FF0-4842-8406-4306FD4302C6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32ACF6-A1E7-40AA-87FB-A38A5F75EBAA}" type="pres">
      <dgm:prSet presAssocID="{84A93917-1FF0-4842-8406-4306FD4302C6}" presName="childTextHidden" presStyleLbl="bgAccFollowNode1" presStyleIdx="1" presStyleCnt="2"/>
      <dgm:spPr/>
      <dgm:t>
        <a:bodyPr/>
        <a:lstStyle/>
        <a:p>
          <a:endParaRPr lang="pt-BR"/>
        </a:p>
      </dgm:t>
    </dgm:pt>
    <dgm:pt modelId="{D2EBE242-6B98-44E4-B05A-782772D18447}" type="pres">
      <dgm:prSet presAssocID="{84A93917-1FF0-4842-8406-4306FD4302C6}" presName="parentText" presStyleLbl="node1" presStyleIdx="1" presStyleCnt="2" custScaleX="71555" custScaleY="6392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997F12-7EA5-44A8-BD58-7FEBD17C9230}" srcId="{F68A32AF-8DFF-47A1-8275-91A28E52626C}" destId="{84A93917-1FF0-4842-8406-4306FD4302C6}" srcOrd="1" destOrd="0" parTransId="{7BF63113-04EE-4367-B36C-C86C68035A2C}" sibTransId="{49B9737E-4F30-44B4-BD34-E73AE1847D58}"/>
    <dgm:cxn modelId="{00DBB45C-D427-4F2B-8045-5D49DE01F842}" srcId="{19BEF339-643B-4D10-A232-24CABFC5702C}" destId="{B5DB10E9-F3E1-4A8B-8E45-7EED3FA44A2E}" srcOrd="0" destOrd="0" parTransId="{FB80993E-7327-46EF-952F-8A9AF4F46672}" sibTransId="{FB4373C5-F4FC-44E1-BE5C-6CEA71F8117B}"/>
    <dgm:cxn modelId="{13BF19CD-EC2F-41E2-BA4E-045C59E1CD5A}" type="presOf" srcId="{8C465729-4220-4C32-B460-9024C8E5F11C}" destId="{E2D67C19-38D7-4D88-955F-5AD34D9A33CE}" srcOrd="0" destOrd="0" presId="urn:microsoft.com/office/officeart/2005/8/layout/hProcess6"/>
    <dgm:cxn modelId="{CAFD9413-B6AC-4B2F-9835-BFE3D7B31B3A}" type="presOf" srcId="{84A93917-1FF0-4842-8406-4306FD4302C6}" destId="{D2EBE242-6B98-44E4-B05A-782772D18447}" srcOrd="0" destOrd="0" presId="urn:microsoft.com/office/officeart/2005/8/layout/hProcess6"/>
    <dgm:cxn modelId="{5179D1F6-12FE-4F65-A8E1-1E62FAE87DD0}" type="presOf" srcId="{F68A32AF-8DFF-47A1-8275-91A28E52626C}" destId="{3715EA08-D641-4DD0-9142-D8453F262CAF}" srcOrd="0" destOrd="0" presId="urn:microsoft.com/office/officeart/2005/8/layout/hProcess6"/>
    <dgm:cxn modelId="{B3229244-537F-4EEB-BEB0-B27E72449376}" type="presOf" srcId="{B5DB10E9-F3E1-4A8B-8E45-7EED3FA44A2E}" destId="{BD1ACD4A-0227-452D-8CA0-5748B551FAF6}" srcOrd="1" destOrd="0" presId="urn:microsoft.com/office/officeart/2005/8/layout/hProcess6"/>
    <dgm:cxn modelId="{A5A8C5F0-22D0-48EA-9685-6402F8BA8CC2}" srcId="{84A93917-1FF0-4842-8406-4306FD4302C6}" destId="{8C465729-4220-4C32-B460-9024C8E5F11C}" srcOrd="0" destOrd="0" parTransId="{0D79E868-6B14-4C78-9A12-D40C7D823CB4}" sibTransId="{A39875C4-102B-4035-BE1C-0B0A34E03291}"/>
    <dgm:cxn modelId="{91854ED2-AE62-49E5-81E3-252CFA239471}" type="presOf" srcId="{19BEF339-643B-4D10-A232-24CABFC5702C}" destId="{FC723A8E-A0EA-4F0E-9AEF-5A6FFC977193}" srcOrd="0" destOrd="0" presId="urn:microsoft.com/office/officeart/2005/8/layout/hProcess6"/>
    <dgm:cxn modelId="{9D38702C-A994-4BF1-AB50-4CA077E96E32}" type="presOf" srcId="{B5DB10E9-F3E1-4A8B-8E45-7EED3FA44A2E}" destId="{8769B522-19E9-40DE-8717-937FF95A8AE3}" srcOrd="0" destOrd="0" presId="urn:microsoft.com/office/officeart/2005/8/layout/hProcess6"/>
    <dgm:cxn modelId="{EF03DD34-0D3D-4E3E-B2B1-E1B372850332}" srcId="{F68A32AF-8DFF-47A1-8275-91A28E52626C}" destId="{19BEF339-643B-4D10-A232-24CABFC5702C}" srcOrd="0" destOrd="0" parTransId="{3AD2C14B-CA57-4DE4-840A-7A251ABDC955}" sibTransId="{07ECBCAC-5AC4-4385-B455-75145118B844}"/>
    <dgm:cxn modelId="{D4CE6789-A124-432F-8C72-25412AB94C6C}" type="presOf" srcId="{8C465729-4220-4C32-B460-9024C8E5F11C}" destId="{4B32ACF6-A1E7-40AA-87FB-A38A5F75EBAA}" srcOrd="1" destOrd="0" presId="urn:microsoft.com/office/officeart/2005/8/layout/hProcess6"/>
    <dgm:cxn modelId="{E184D772-C52B-4331-B388-D6EA84F9ED0C}" type="presParOf" srcId="{3715EA08-D641-4DD0-9142-D8453F262CAF}" destId="{8BDE721A-F96D-4CFF-95C2-B48D635A8925}" srcOrd="0" destOrd="0" presId="urn:microsoft.com/office/officeart/2005/8/layout/hProcess6"/>
    <dgm:cxn modelId="{8067E056-CBA7-4049-9923-220080DFCDAA}" type="presParOf" srcId="{8BDE721A-F96D-4CFF-95C2-B48D635A8925}" destId="{DDEEC2B4-439A-4D16-A684-40982B388FFD}" srcOrd="0" destOrd="0" presId="urn:microsoft.com/office/officeart/2005/8/layout/hProcess6"/>
    <dgm:cxn modelId="{F0AEB750-E638-4E48-BDF2-109745741472}" type="presParOf" srcId="{8BDE721A-F96D-4CFF-95C2-B48D635A8925}" destId="{8769B522-19E9-40DE-8717-937FF95A8AE3}" srcOrd="1" destOrd="0" presId="urn:microsoft.com/office/officeart/2005/8/layout/hProcess6"/>
    <dgm:cxn modelId="{7B076516-A6D5-4290-B32F-F93C5F91D1DC}" type="presParOf" srcId="{8BDE721A-F96D-4CFF-95C2-B48D635A8925}" destId="{BD1ACD4A-0227-452D-8CA0-5748B551FAF6}" srcOrd="2" destOrd="0" presId="urn:microsoft.com/office/officeart/2005/8/layout/hProcess6"/>
    <dgm:cxn modelId="{317907FE-3122-4B72-96D5-B64FB7D2FFA2}" type="presParOf" srcId="{8BDE721A-F96D-4CFF-95C2-B48D635A8925}" destId="{FC723A8E-A0EA-4F0E-9AEF-5A6FFC977193}" srcOrd="3" destOrd="0" presId="urn:microsoft.com/office/officeart/2005/8/layout/hProcess6"/>
    <dgm:cxn modelId="{3C37DAC8-3FF6-4EC7-B25B-115746181E64}" type="presParOf" srcId="{3715EA08-D641-4DD0-9142-D8453F262CAF}" destId="{915EE196-8D88-4E18-ABA5-C2BE42848C54}" srcOrd="1" destOrd="0" presId="urn:microsoft.com/office/officeart/2005/8/layout/hProcess6"/>
    <dgm:cxn modelId="{7C010B37-D299-4350-B1F4-C402406F55DF}" type="presParOf" srcId="{3715EA08-D641-4DD0-9142-D8453F262CAF}" destId="{447C6A61-860A-407F-8173-9DB970AD5986}" srcOrd="2" destOrd="0" presId="urn:microsoft.com/office/officeart/2005/8/layout/hProcess6"/>
    <dgm:cxn modelId="{71ACE5CB-0ECD-4A35-93FC-E2584363315C}" type="presParOf" srcId="{447C6A61-860A-407F-8173-9DB970AD5986}" destId="{15795522-90A0-40E4-B81C-C878992BD1C7}" srcOrd="0" destOrd="0" presId="urn:microsoft.com/office/officeart/2005/8/layout/hProcess6"/>
    <dgm:cxn modelId="{8A600B19-5D37-4D1C-B570-8A3B30EDFDA5}" type="presParOf" srcId="{447C6A61-860A-407F-8173-9DB970AD5986}" destId="{E2D67C19-38D7-4D88-955F-5AD34D9A33CE}" srcOrd="1" destOrd="0" presId="urn:microsoft.com/office/officeart/2005/8/layout/hProcess6"/>
    <dgm:cxn modelId="{D7CC31D1-F57C-4972-BF62-B44CD7B288E0}" type="presParOf" srcId="{447C6A61-860A-407F-8173-9DB970AD5986}" destId="{4B32ACF6-A1E7-40AA-87FB-A38A5F75EBAA}" srcOrd="2" destOrd="0" presId="urn:microsoft.com/office/officeart/2005/8/layout/hProcess6"/>
    <dgm:cxn modelId="{C133BFE3-7BA2-4C69-9A20-C57897FE2E28}" type="presParOf" srcId="{447C6A61-860A-407F-8173-9DB970AD5986}" destId="{D2EBE242-6B98-44E4-B05A-782772D18447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27C0D-64C5-434F-9FDD-A24963AC063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FA2EE32-B2C4-47DC-884C-89D12828D921}">
      <dgm:prSet phldrT="[Texto]"/>
      <dgm:spPr/>
      <dgm:t>
        <a:bodyPr/>
        <a:lstStyle/>
        <a:p>
          <a:r>
            <a:rPr lang="pt-BR" smtClean="0"/>
            <a:t>Tônus arteríolar </a:t>
          </a:r>
          <a:endParaRPr lang="pt-BR"/>
        </a:p>
      </dgm:t>
    </dgm:pt>
    <dgm:pt modelId="{A7F49C49-BF02-411A-AC53-926FC81AD842}" type="parTrans" cxnId="{32BB9B57-43FB-41F5-8B29-B099C3A9E236}">
      <dgm:prSet/>
      <dgm:spPr/>
      <dgm:t>
        <a:bodyPr/>
        <a:lstStyle/>
        <a:p>
          <a:endParaRPr lang="pt-BR"/>
        </a:p>
      </dgm:t>
    </dgm:pt>
    <dgm:pt modelId="{8C56F9D0-0CBA-4275-B1D8-90D3F7106561}" type="sibTrans" cxnId="{32BB9B57-43FB-41F5-8B29-B099C3A9E236}">
      <dgm:prSet/>
      <dgm:spPr/>
      <dgm:t>
        <a:bodyPr/>
        <a:lstStyle/>
        <a:p>
          <a:endParaRPr lang="pt-BR"/>
        </a:p>
      </dgm:t>
    </dgm:pt>
    <dgm:pt modelId="{CB4F2A0C-B515-48B4-A723-3C48FA902673}">
      <dgm:prSet phldrT="[Texto]"/>
      <dgm:spPr/>
      <dgm:t>
        <a:bodyPr/>
        <a:lstStyle/>
        <a:p>
          <a:r>
            <a:rPr lang="pt-BR" dirty="0" smtClean="0"/>
            <a:t>Controle autonômico</a:t>
          </a:r>
          <a:endParaRPr lang="pt-BR" dirty="0"/>
        </a:p>
      </dgm:t>
    </dgm:pt>
    <dgm:pt modelId="{E6702B46-CE9D-48BA-82A2-0FCCFEA56B33}" type="parTrans" cxnId="{122E50B4-7771-42F6-91FC-ED96F0A6ED6B}">
      <dgm:prSet/>
      <dgm:spPr/>
      <dgm:t>
        <a:bodyPr/>
        <a:lstStyle/>
        <a:p>
          <a:endParaRPr lang="pt-BR"/>
        </a:p>
      </dgm:t>
    </dgm:pt>
    <dgm:pt modelId="{C247E1FC-87BD-4D70-8BE5-47D4517CB193}" type="sibTrans" cxnId="{122E50B4-7771-42F6-91FC-ED96F0A6ED6B}">
      <dgm:prSet/>
      <dgm:spPr/>
      <dgm:t>
        <a:bodyPr/>
        <a:lstStyle/>
        <a:p>
          <a:endParaRPr lang="pt-BR"/>
        </a:p>
      </dgm:t>
    </dgm:pt>
    <dgm:pt modelId="{AE7F4B40-0033-47A1-97FE-FFE682402FAD}">
      <dgm:prSet phldrT="[Texto]"/>
      <dgm:spPr/>
      <dgm:t>
        <a:bodyPr/>
        <a:lstStyle/>
        <a:p>
          <a:r>
            <a:rPr lang="pt-BR" dirty="0" smtClean="0"/>
            <a:t>Sistema nervoso simpático</a:t>
          </a:r>
        </a:p>
        <a:p>
          <a:r>
            <a:rPr lang="pt-BR" dirty="0" smtClean="0"/>
            <a:t>(receptores alfa ou beta adrenérgicos)</a:t>
          </a:r>
        </a:p>
      </dgm:t>
    </dgm:pt>
    <dgm:pt modelId="{52AD81B2-08E0-464E-962B-7B4F9992B1F0}" type="parTrans" cxnId="{E4840541-94AC-4E44-88A8-9948E035C487}">
      <dgm:prSet/>
      <dgm:spPr/>
      <dgm:t>
        <a:bodyPr/>
        <a:lstStyle/>
        <a:p>
          <a:endParaRPr lang="pt-BR"/>
        </a:p>
      </dgm:t>
    </dgm:pt>
    <dgm:pt modelId="{E4514726-CB3A-404C-A27A-3A1FB0D55960}" type="sibTrans" cxnId="{E4840541-94AC-4E44-88A8-9948E035C487}">
      <dgm:prSet/>
      <dgm:spPr/>
      <dgm:t>
        <a:bodyPr/>
        <a:lstStyle/>
        <a:p>
          <a:endParaRPr lang="pt-BR"/>
        </a:p>
      </dgm:t>
    </dgm:pt>
    <dgm:pt modelId="{E92599EE-45C2-48F1-9E46-6A44BC58B667}">
      <dgm:prSet phldrT="[Texto]"/>
      <dgm:spPr/>
      <dgm:t>
        <a:bodyPr/>
        <a:lstStyle/>
        <a:p>
          <a:r>
            <a:rPr lang="pt-BR" dirty="0" err="1" smtClean="0"/>
            <a:t>Vasocontrição</a:t>
          </a:r>
          <a:r>
            <a:rPr lang="pt-BR" dirty="0" smtClean="0"/>
            <a:t> e Vasodilatação</a:t>
          </a:r>
        </a:p>
      </dgm:t>
    </dgm:pt>
    <dgm:pt modelId="{CE0F87E5-C65C-4193-9383-C300AD086C53}" type="parTrans" cxnId="{C566DD98-EE2D-4B5F-97FC-F9F2479286FF}">
      <dgm:prSet/>
      <dgm:spPr/>
      <dgm:t>
        <a:bodyPr/>
        <a:lstStyle/>
        <a:p>
          <a:endParaRPr lang="pt-BR"/>
        </a:p>
      </dgm:t>
    </dgm:pt>
    <dgm:pt modelId="{CA0182F8-2111-49CB-AD70-EC90B9750C26}" type="sibTrans" cxnId="{C566DD98-EE2D-4B5F-97FC-F9F2479286FF}">
      <dgm:prSet/>
      <dgm:spPr/>
      <dgm:t>
        <a:bodyPr/>
        <a:lstStyle/>
        <a:p>
          <a:endParaRPr lang="pt-BR"/>
        </a:p>
      </dgm:t>
    </dgm:pt>
    <dgm:pt modelId="{501C5C61-8193-413A-BD8E-DF4004E92945}" type="pres">
      <dgm:prSet presAssocID="{8C827C0D-64C5-434F-9FDD-A24963AC0636}" presName="CompostProcess" presStyleCnt="0">
        <dgm:presLayoutVars>
          <dgm:dir/>
          <dgm:resizeHandles val="exact"/>
        </dgm:presLayoutVars>
      </dgm:prSet>
      <dgm:spPr/>
    </dgm:pt>
    <dgm:pt modelId="{60EC70A8-99C1-4B14-B4FB-500C372C1450}" type="pres">
      <dgm:prSet presAssocID="{8C827C0D-64C5-434F-9FDD-A24963AC0636}" presName="arrow" presStyleLbl="bgShp" presStyleIdx="0" presStyleCnt="1"/>
      <dgm:spPr/>
    </dgm:pt>
    <dgm:pt modelId="{E2019BE4-812D-494B-A506-EFCF8D5A1673}" type="pres">
      <dgm:prSet presAssocID="{8C827C0D-64C5-434F-9FDD-A24963AC0636}" presName="linearProcess" presStyleCnt="0"/>
      <dgm:spPr/>
    </dgm:pt>
    <dgm:pt modelId="{2478A739-A622-4205-949C-F2045CEAB785}" type="pres">
      <dgm:prSet presAssocID="{BFA2EE32-B2C4-47DC-884C-89D12828D92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94FC12-A38A-4057-AE6A-BBA72A2E4F19}" type="pres">
      <dgm:prSet presAssocID="{8C56F9D0-0CBA-4275-B1D8-90D3F7106561}" presName="sibTrans" presStyleCnt="0"/>
      <dgm:spPr/>
    </dgm:pt>
    <dgm:pt modelId="{AFB60115-FD6A-4F6C-8468-124DCCBBF608}" type="pres">
      <dgm:prSet presAssocID="{CB4F2A0C-B515-48B4-A723-3C48FA90267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A2BD9-80FC-4FF0-AA1B-B79E10230833}" type="pres">
      <dgm:prSet presAssocID="{C247E1FC-87BD-4D70-8BE5-47D4517CB193}" presName="sibTrans" presStyleCnt="0"/>
      <dgm:spPr/>
    </dgm:pt>
    <dgm:pt modelId="{593F3AFE-C6CC-408C-9BD9-4D17C3C3D9BC}" type="pres">
      <dgm:prSet presAssocID="{AE7F4B40-0033-47A1-97FE-FFE682402FA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FCDAFD-4A93-4F94-B799-05D1D229527B}" type="pres">
      <dgm:prSet presAssocID="{E4514726-CB3A-404C-A27A-3A1FB0D55960}" presName="sibTrans" presStyleCnt="0"/>
      <dgm:spPr/>
    </dgm:pt>
    <dgm:pt modelId="{73676ECE-DC15-4724-89CD-EA01EF38A7BD}" type="pres">
      <dgm:prSet presAssocID="{E92599EE-45C2-48F1-9E46-6A44BC58B66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A2C07C-5B73-4F4F-B1EF-2B38CBF6CF9E}" type="presOf" srcId="{E92599EE-45C2-48F1-9E46-6A44BC58B667}" destId="{73676ECE-DC15-4724-89CD-EA01EF38A7BD}" srcOrd="0" destOrd="0" presId="urn:microsoft.com/office/officeart/2005/8/layout/hProcess9"/>
    <dgm:cxn modelId="{842EFDA9-6D6A-45AB-A687-5707D3E61E88}" type="presOf" srcId="{CB4F2A0C-B515-48B4-A723-3C48FA902673}" destId="{AFB60115-FD6A-4F6C-8468-124DCCBBF608}" srcOrd="0" destOrd="0" presId="urn:microsoft.com/office/officeart/2005/8/layout/hProcess9"/>
    <dgm:cxn modelId="{122E50B4-7771-42F6-91FC-ED96F0A6ED6B}" srcId="{8C827C0D-64C5-434F-9FDD-A24963AC0636}" destId="{CB4F2A0C-B515-48B4-A723-3C48FA902673}" srcOrd="1" destOrd="0" parTransId="{E6702B46-CE9D-48BA-82A2-0FCCFEA56B33}" sibTransId="{C247E1FC-87BD-4D70-8BE5-47D4517CB193}"/>
    <dgm:cxn modelId="{4628CD59-49D4-43C1-AFE0-AA15D7DBD82B}" type="presOf" srcId="{BFA2EE32-B2C4-47DC-884C-89D12828D921}" destId="{2478A739-A622-4205-949C-F2045CEAB785}" srcOrd="0" destOrd="0" presId="urn:microsoft.com/office/officeart/2005/8/layout/hProcess9"/>
    <dgm:cxn modelId="{C566DD98-EE2D-4B5F-97FC-F9F2479286FF}" srcId="{8C827C0D-64C5-434F-9FDD-A24963AC0636}" destId="{E92599EE-45C2-48F1-9E46-6A44BC58B667}" srcOrd="3" destOrd="0" parTransId="{CE0F87E5-C65C-4193-9383-C300AD086C53}" sibTransId="{CA0182F8-2111-49CB-AD70-EC90B9750C26}"/>
    <dgm:cxn modelId="{04DBDAB3-F2E7-4E61-9DEE-F2BD1C5BE82D}" type="presOf" srcId="{AE7F4B40-0033-47A1-97FE-FFE682402FAD}" destId="{593F3AFE-C6CC-408C-9BD9-4D17C3C3D9BC}" srcOrd="0" destOrd="0" presId="urn:microsoft.com/office/officeart/2005/8/layout/hProcess9"/>
    <dgm:cxn modelId="{1C588F3E-A60D-416E-B862-BD0135EF1243}" type="presOf" srcId="{8C827C0D-64C5-434F-9FDD-A24963AC0636}" destId="{501C5C61-8193-413A-BD8E-DF4004E92945}" srcOrd="0" destOrd="0" presId="urn:microsoft.com/office/officeart/2005/8/layout/hProcess9"/>
    <dgm:cxn modelId="{E4840541-94AC-4E44-88A8-9948E035C487}" srcId="{8C827C0D-64C5-434F-9FDD-A24963AC0636}" destId="{AE7F4B40-0033-47A1-97FE-FFE682402FAD}" srcOrd="2" destOrd="0" parTransId="{52AD81B2-08E0-464E-962B-7B4F9992B1F0}" sibTransId="{E4514726-CB3A-404C-A27A-3A1FB0D55960}"/>
    <dgm:cxn modelId="{32BB9B57-43FB-41F5-8B29-B099C3A9E236}" srcId="{8C827C0D-64C5-434F-9FDD-A24963AC0636}" destId="{BFA2EE32-B2C4-47DC-884C-89D12828D921}" srcOrd="0" destOrd="0" parTransId="{A7F49C49-BF02-411A-AC53-926FC81AD842}" sibTransId="{8C56F9D0-0CBA-4275-B1D8-90D3F7106561}"/>
    <dgm:cxn modelId="{973A2924-D2C3-41AE-9B4A-23A242C36FCB}" type="presParOf" srcId="{501C5C61-8193-413A-BD8E-DF4004E92945}" destId="{60EC70A8-99C1-4B14-B4FB-500C372C1450}" srcOrd="0" destOrd="0" presId="urn:microsoft.com/office/officeart/2005/8/layout/hProcess9"/>
    <dgm:cxn modelId="{6714EA7C-B368-469D-8A9F-AB47D9DE4DC9}" type="presParOf" srcId="{501C5C61-8193-413A-BD8E-DF4004E92945}" destId="{E2019BE4-812D-494B-A506-EFCF8D5A1673}" srcOrd="1" destOrd="0" presId="urn:microsoft.com/office/officeart/2005/8/layout/hProcess9"/>
    <dgm:cxn modelId="{7061240B-F8C0-433F-9038-098E9C5E84BE}" type="presParOf" srcId="{E2019BE4-812D-494B-A506-EFCF8D5A1673}" destId="{2478A739-A622-4205-949C-F2045CEAB785}" srcOrd="0" destOrd="0" presId="urn:microsoft.com/office/officeart/2005/8/layout/hProcess9"/>
    <dgm:cxn modelId="{0FEF27AA-E8B3-4357-8CB9-C2E56AC24983}" type="presParOf" srcId="{E2019BE4-812D-494B-A506-EFCF8D5A1673}" destId="{6494FC12-A38A-4057-AE6A-BBA72A2E4F19}" srcOrd="1" destOrd="0" presId="urn:microsoft.com/office/officeart/2005/8/layout/hProcess9"/>
    <dgm:cxn modelId="{994A3A92-AFCE-4C39-ACF8-9B2494688899}" type="presParOf" srcId="{E2019BE4-812D-494B-A506-EFCF8D5A1673}" destId="{AFB60115-FD6A-4F6C-8468-124DCCBBF608}" srcOrd="2" destOrd="0" presId="urn:microsoft.com/office/officeart/2005/8/layout/hProcess9"/>
    <dgm:cxn modelId="{BA9A6933-3805-4D6C-9025-F2B7CD4EC2AB}" type="presParOf" srcId="{E2019BE4-812D-494B-A506-EFCF8D5A1673}" destId="{279A2BD9-80FC-4FF0-AA1B-B79E10230833}" srcOrd="3" destOrd="0" presId="urn:microsoft.com/office/officeart/2005/8/layout/hProcess9"/>
    <dgm:cxn modelId="{FA2D7D4B-2F4B-4933-B7AB-7721EA7380D3}" type="presParOf" srcId="{E2019BE4-812D-494B-A506-EFCF8D5A1673}" destId="{593F3AFE-C6CC-408C-9BD9-4D17C3C3D9BC}" srcOrd="4" destOrd="0" presId="urn:microsoft.com/office/officeart/2005/8/layout/hProcess9"/>
    <dgm:cxn modelId="{47340DDD-A9D9-4432-BDE6-7C587F2C14DA}" type="presParOf" srcId="{E2019BE4-812D-494B-A506-EFCF8D5A1673}" destId="{87FCDAFD-4A93-4F94-B799-05D1D229527B}" srcOrd="5" destOrd="0" presId="urn:microsoft.com/office/officeart/2005/8/layout/hProcess9"/>
    <dgm:cxn modelId="{07421699-DA73-43A5-A7E6-0CA887A219B6}" type="presParOf" srcId="{E2019BE4-812D-494B-A506-EFCF8D5A1673}" destId="{73676ECE-DC15-4724-89CD-EA01EF38A7BD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306DD2-5041-4A37-96BA-2FDE0D162BB9}" type="doc">
      <dgm:prSet loTypeId="urn:microsoft.com/office/officeart/2005/8/layout/hProcess1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301931B1-D4B0-4592-A73F-24706B28F994}">
      <dgm:prSet phldrT="[Texto]"/>
      <dgm:spPr/>
      <dgm:t>
        <a:bodyPr/>
        <a:lstStyle/>
        <a:p>
          <a:r>
            <a:rPr lang="pt-BR" dirty="0" smtClean="0"/>
            <a:t>Débito cardíaco</a:t>
          </a:r>
          <a:endParaRPr lang="pt-BR" dirty="0"/>
        </a:p>
      </dgm:t>
    </dgm:pt>
    <dgm:pt modelId="{D6505958-3813-493C-8592-D683CEC13261}" type="parTrans" cxnId="{FCE32E73-9491-45C7-8E4C-49F24BD4801C}">
      <dgm:prSet/>
      <dgm:spPr/>
      <dgm:t>
        <a:bodyPr/>
        <a:lstStyle/>
        <a:p>
          <a:endParaRPr lang="pt-BR"/>
        </a:p>
      </dgm:t>
    </dgm:pt>
    <dgm:pt modelId="{56F97584-57F5-42E8-A990-805D425B8E2F}" type="sibTrans" cxnId="{FCE32E73-9491-45C7-8E4C-49F24BD4801C}">
      <dgm:prSet/>
      <dgm:spPr/>
      <dgm:t>
        <a:bodyPr/>
        <a:lstStyle/>
        <a:p>
          <a:endParaRPr lang="pt-BR"/>
        </a:p>
      </dgm:t>
    </dgm:pt>
    <dgm:pt modelId="{0B5EC876-9167-42CB-B30D-54B92B7F220C}">
      <dgm:prSet phldrT="[Texto]"/>
      <dgm:spPr/>
      <dgm:t>
        <a:bodyPr/>
        <a:lstStyle/>
        <a:p>
          <a:r>
            <a:rPr lang="pt-BR" dirty="0" smtClean="0"/>
            <a:t>Descarga simpática</a:t>
          </a:r>
          <a:endParaRPr lang="pt-BR" dirty="0"/>
        </a:p>
      </dgm:t>
    </dgm:pt>
    <dgm:pt modelId="{726D6908-4A1C-4B60-A232-0EA59FD08572}" type="parTrans" cxnId="{A2C3AE18-2477-4A13-AE1E-7446BB596816}">
      <dgm:prSet/>
      <dgm:spPr/>
      <dgm:t>
        <a:bodyPr/>
        <a:lstStyle/>
        <a:p>
          <a:endParaRPr lang="pt-BR"/>
        </a:p>
      </dgm:t>
    </dgm:pt>
    <dgm:pt modelId="{B573105C-5F2A-44EA-B275-D2C4CF632C5B}" type="sibTrans" cxnId="{A2C3AE18-2477-4A13-AE1E-7446BB596816}">
      <dgm:prSet/>
      <dgm:spPr/>
      <dgm:t>
        <a:bodyPr/>
        <a:lstStyle/>
        <a:p>
          <a:endParaRPr lang="pt-BR"/>
        </a:p>
      </dgm:t>
    </dgm:pt>
    <dgm:pt modelId="{9D6CD023-3C56-4EF4-860E-99CED93B5191}">
      <dgm:prSet phldrT="[Texto]"/>
      <dgm:spPr/>
      <dgm:t>
        <a:bodyPr/>
        <a:lstStyle/>
        <a:p>
          <a:r>
            <a:rPr lang="pt-BR" dirty="0" err="1" smtClean="0"/>
            <a:t>Vasoconnstrição</a:t>
          </a:r>
          <a:endParaRPr lang="pt-BR" dirty="0"/>
        </a:p>
      </dgm:t>
    </dgm:pt>
    <dgm:pt modelId="{D1E0215B-2787-4385-8C3D-AE06A34BCEA9}" type="parTrans" cxnId="{7D97E571-3FED-4BFF-80B4-62AB7E5AE351}">
      <dgm:prSet/>
      <dgm:spPr/>
      <dgm:t>
        <a:bodyPr/>
        <a:lstStyle/>
        <a:p>
          <a:endParaRPr lang="pt-BR"/>
        </a:p>
      </dgm:t>
    </dgm:pt>
    <dgm:pt modelId="{91FD8A48-4A15-41BC-9FB0-4AC65F82B2AA}" type="sibTrans" cxnId="{7D97E571-3FED-4BFF-80B4-62AB7E5AE351}">
      <dgm:prSet/>
      <dgm:spPr/>
      <dgm:t>
        <a:bodyPr/>
        <a:lstStyle/>
        <a:p>
          <a:endParaRPr lang="pt-BR"/>
        </a:p>
      </dgm:t>
    </dgm:pt>
    <dgm:pt modelId="{84295EEA-45CD-4E0E-A6DD-7643A2785FB2}">
      <dgm:prSet phldrT="[Texto]"/>
      <dgm:spPr/>
      <dgm:t>
        <a:bodyPr/>
        <a:lstStyle/>
        <a:p>
          <a:r>
            <a:rPr lang="pt-BR" dirty="0" smtClean="0"/>
            <a:t>Contratilidade</a:t>
          </a:r>
          <a:endParaRPr lang="pt-BR" dirty="0"/>
        </a:p>
      </dgm:t>
    </dgm:pt>
    <dgm:pt modelId="{C2EE3444-C6AF-43AC-86E8-D8D114B07DFB}" type="parTrans" cxnId="{0689090E-C2DD-49A6-A986-DEA1A9E038C5}">
      <dgm:prSet/>
      <dgm:spPr/>
      <dgm:t>
        <a:bodyPr/>
        <a:lstStyle/>
        <a:p>
          <a:endParaRPr lang="pt-BR"/>
        </a:p>
      </dgm:t>
    </dgm:pt>
    <dgm:pt modelId="{34D7C095-F8AF-420F-927A-D6C37AB7A1AD}" type="sibTrans" cxnId="{0689090E-C2DD-49A6-A986-DEA1A9E038C5}">
      <dgm:prSet/>
      <dgm:spPr/>
      <dgm:t>
        <a:bodyPr/>
        <a:lstStyle/>
        <a:p>
          <a:endParaRPr lang="pt-BR"/>
        </a:p>
      </dgm:t>
    </dgm:pt>
    <dgm:pt modelId="{FD3B5AA3-D49C-471F-B39C-B6140A17E70C}">
      <dgm:prSet phldrT="[Texto]"/>
      <dgm:spPr/>
      <dgm:t>
        <a:bodyPr/>
        <a:lstStyle/>
        <a:p>
          <a:r>
            <a:rPr lang="pt-BR" dirty="0" smtClean="0"/>
            <a:t>Secreção de adrenalina</a:t>
          </a:r>
          <a:endParaRPr lang="pt-BR" dirty="0"/>
        </a:p>
      </dgm:t>
    </dgm:pt>
    <dgm:pt modelId="{E6A5BB52-6188-4FFE-9692-677A0F6C0C93}" type="parTrans" cxnId="{6A14D521-2B4F-4300-A7E5-9E50ADAD9396}">
      <dgm:prSet/>
      <dgm:spPr/>
      <dgm:t>
        <a:bodyPr/>
        <a:lstStyle/>
        <a:p>
          <a:endParaRPr lang="pt-BR"/>
        </a:p>
      </dgm:t>
    </dgm:pt>
    <dgm:pt modelId="{1C9B8A4C-F5BE-4174-A3C9-3A3A9272D08A}" type="sibTrans" cxnId="{6A14D521-2B4F-4300-A7E5-9E50ADAD9396}">
      <dgm:prSet/>
      <dgm:spPr/>
      <dgm:t>
        <a:bodyPr/>
        <a:lstStyle/>
        <a:p>
          <a:endParaRPr lang="pt-BR"/>
        </a:p>
      </dgm:t>
    </dgm:pt>
    <dgm:pt modelId="{12B56890-FD0D-48B8-BF62-F25C11D83089}">
      <dgm:prSet phldrT="[Texto]"/>
      <dgm:spPr/>
      <dgm:t>
        <a:bodyPr/>
        <a:lstStyle/>
        <a:p>
          <a:r>
            <a:rPr lang="pt-BR" dirty="0" smtClean="0"/>
            <a:t>PAM</a:t>
          </a:r>
          <a:endParaRPr lang="pt-BR" dirty="0"/>
        </a:p>
      </dgm:t>
    </dgm:pt>
    <dgm:pt modelId="{EAAE8ED7-CC14-4B9A-8BF9-B2DFB284E9AA}" type="sibTrans" cxnId="{E79CDC95-D0E9-4FD8-AEBF-DDF96EB4A1DE}">
      <dgm:prSet/>
      <dgm:spPr/>
      <dgm:t>
        <a:bodyPr/>
        <a:lstStyle/>
        <a:p>
          <a:endParaRPr lang="pt-BR"/>
        </a:p>
      </dgm:t>
    </dgm:pt>
    <dgm:pt modelId="{17FCF811-9B2F-41D3-81F2-402A89C8827F}" type="parTrans" cxnId="{E79CDC95-D0E9-4FD8-AEBF-DDF96EB4A1DE}">
      <dgm:prSet/>
      <dgm:spPr/>
      <dgm:t>
        <a:bodyPr/>
        <a:lstStyle/>
        <a:p>
          <a:endParaRPr lang="pt-BR"/>
        </a:p>
      </dgm:t>
    </dgm:pt>
    <dgm:pt modelId="{5EB83BF7-E134-4848-8364-9A335C28DBE5}">
      <dgm:prSet phldrT="[Texto]"/>
      <dgm:spPr/>
      <dgm:t>
        <a:bodyPr/>
        <a:lstStyle/>
        <a:p>
          <a:r>
            <a:rPr lang="pt-BR" dirty="0" smtClean="0"/>
            <a:t>Estímulo </a:t>
          </a:r>
          <a:r>
            <a:rPr lang="pt-BR" dirty="0" err="1" smtClean="0"/>
            <a:t>barorrecpetores</a:t>
          </a:r>
          <a:endParaRPr lang="pt-BR" dirty="0"/>
        </a:p>
      </dgm:t>
    </dgm:pt>
    <dgm:pt modelId="{DE5C3C72-C53E-4A81-87F2-18095DE63B10}" type="parTrans" cxnId="{6A46ECEC-9FD2-45DD-9496-5D03387FA263}">
      <dgm:prSet/>
      <dgm:spPr/>
      <dgm:t>
        <a:bodyPr/>
        <a:lstStyle/>
        <a:p>
          <a:endParaRPr lang="pt-BR"/>
        </a:p>
      </dgm:t>
    </dgm:pt>
    <dgm:pt modelId="{42E68A92-8342-45F1-983D-AC8D667EB8AD}" type="sibTrans" cxnId="{6A46ECEC-9FD2-45DD-9496-5D03387FA263}">
      <dgm:prSet/>
      <dgm:spPr/>
      <dgm:t>
        <a:bodyPr/>
        <a:lstStyle/>
        <a:p>
          <a:endParaRPr lang="pt-BR"/>
        </a:p>
      </dgm:t>
    </dgm:pt>
    <dgm:pt modelId="{4FF8ADFD-F9EC-4DFF-A51B-97734A31A17C}">
      <dgm:prSet phldrT="[Texto]"/>
      <dgm:spPr/>
      <dgm:t>
        <a:bodyPr/>
        <a:lstStyle/>
        <a:p>
          <a:endParaRPr lang="pt-BR" dirty="0"/>
        </a:p>
      </dgm:t>
    </dgm:pt>
    <dgm:pt modelId="{E73F6F3A-086C-4535-BD50-63BA3E887C6F}" type="parTrans" cxnId="{6714E735-491D-42B3-AECD-2028F83BB3E6}">
      <dgm:prSet/>
      <dgm:spPr/>
      <dgm:t>
        <a:bodyPr/>
        <a:lstStyle/>
        <a:p>
          <a:endParaRPr lang="pt-BR"/>
        </a:p>
      </dgm:t>
    </dgm:pt>
    <dgm:pt modelId="{BEC5413B-07EA-4BAE-85CC-4BA49197DEFB}" type="sibTrans" cxnId="{6714E735-491D-42B3-AECD-2028F83BB3E6}">
      <dgm:prSet/>
      <dgm:spPr/>
      <dgm:t>
        <a:bodyPr/>
        <a:lstStyle/>
        <a:p>
          <a:endParaRPr lang="pt-BR"/>
        </a:p>
      </dgm:t>
    </dgm:pt>
    <dgm:pt modelId="{9A6CE53B-5314-40A7-AD1F-0934B6F27A6B}">
      <dgm:prSet phldrT="[Texto]"/>
      <dgm:spPr/>
      <dgm:t>
        <a:bodyPr/>
        <a:lstStyle/>
        <a:p>
          <a:endParaRPr lang="pt-BR" dirty="0"/>
        </a:p>
      </dgm:t>
    </dgm:pt>
    <dgm:pt modelId="{92F8D966-A836-4E89-BFBC-499885B2D943}" type="parTrans" cxnId="{BFBAE785-768E-4971-95A0-F2B9A1B3AA9C}">
      <dgm:prSet/>
      <dgm:spPr/>
      <dgm:t>
        <a:bodyPr/>
        <a:lstStyle/>
        <a:p>
          <a:endParaRPr lang="pt-BR"/>
        </a:p>
      </dgm:t>
    </dgm:pt>
    <dgm:pt modelId="{DCEC9191-76DC-41E3-9007-756E6538C532}" type="sibTrans" cxnId="{BFBAE785-768E-4971-95A0-F2B9A1B3AA9C}">
      <dgm:prSet/>
      <dgm:spPr/>
      <dgm:t>
        <a:bodyPr/>
        <a:lstStyle/>
        <a:p>
          <a:endParaRPr lang="pt-BR"/>
        </a:p>
      </dgm:t>
    </dgm:pt>
    <dgm:pt modelId="{E7006213-18C2-4C88-AC83-2BE979F6BB8E}" type="pres">
      <dgm:prSet presAssocID="{84306DD2-5041-4A37-96BA-2FDE0D162B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FCEF34-9A9D-45FE-8F3C-D7A7F12D60A0}" type="pres">
      <dgm:prSet presAssocID="{84306DD2-5041-4A37-96BA-2FDE0D162BB9}" presName="arrow" presStyleLbl="bgShp" presStyleIdx="0" presStyleCnt="1"/>
      <dgm:spPr/>
    </dgm:pt>
    <dgm:pt modelId="{9B49780F-D436-4DC8-B16E-7B89E955AF29}" type="pres">
      <dgm:prSet presAssocID="{84306DD2-5041-4A37-96BA-2FDE0D162BB9}" presName="points" presStyleCnt="0"/>
      <dgm:spPr/>
    </dgm:pt>
    <dgm:pt modelId="{8C5CD856-83A9-45A5-B72D-DC7205484789}" type="pres">
      <dgm:prSet presAssocID="{301931B1-D4B0-4592-A73F-24706B28F994}" presName="compositeA" presStyleCnt="0"/>
      <dgm:spPr/>
    </dgm:pt>
    <dgm:pt modelId="{2DA9A4D4-9826-4CE0-BEBC-439A02363CE9}" type="pres">
      <dgm:prSet presAssocID="{301931B1-D4B0-4592-A73F-24706B28F994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DE2F7-141E-40AC-957C-6CA884676496}" type="pres">
      <dgm:prSet presAssocID="{301931B1-D4B0-4592-A73F-24706B28F994}" presName="circleA" presStyleLbl="node1" presStyleIdx="0" presStyleCnt="4"/>
      <dgm:spPr/>
    </dgm:pt>
    <dgm:pt modelId="{87615D41-A609-4318-95A0-E5EEF093B233}" type="pres">
      <dgm:prSet presAssocID="{301931B1-D4B0-4592-A73F-24706B28F994}" presName="spaceA" presStyleCnt="0"/>
      <dgm:spPr/>
    </dgm:pt>
    <dgm:pt modelId="{8FBC05AA-3D01-4571-AE2A-77CC2F347024}" type="pres">
      <dgm:prSet presAssocID="{56F97584-57F5-42E8-A990-805D425B8E2F}" presName="space" presStyleCnt="0"/>
      <dgm:spPr/>
    </dgm:pt>
    <dgm:pt modelId="{1929EDF0-7172-4C5C-BBF5-56A72DDE8AE6}" type="pres">
      <dgm:prSet presAssocID="{12B56890-FD0D-48B8-BF62-F25C11D83089}" presName="compositeB" presStyleCnt="0"/>
      <dgm:spPr/>
    </dgm:pt>
    <dgm:pt modelId="{0C3DEEF5-08C4-4338-A448-FD26A7F2A463}" type="pres">
      <dgm:prSet presAssocID="{12B56890-FD0D-48B8-BF62-F25C11D8308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E70840-0BE1-4CF9-BA08-35C9DE40538E}" type="pres">
      <dgm:prSet presAssocID="{12B56890-FD0D-48B8-BF62-F25C11D83089}" presName="circleB" presStyleLbl="node1" presStyleIdx="1" presStyleCnt="4"/>
      <dgm:spPr/>
    </dgm:pt>
    <dgm:pt modelId="{1B0ADD43-0406-44E6-AA78-488FACA3A25D}" type="pres">
      <dgm:prSet presAssocID="{12B56890-FD0D-48B8-BF62-F25C11D83089}" presName="spaceB" presStyleCnt="0"/>
      <dgm:spPr/>
    </dgm:pt>
    <dgm:pt modelId="{90DD49A6-1000-469C-B61D-0638AD62DE1F}" type="pres">
      <dgm:prSet presAssocID="{EAAE8ED7-CC14-4B9A-8BF9-B2DFB284E9AA}" presName="space" presStyleCnt="0"/>
      <dgm:spPr/>
    </dgm:pt>
    <dgm:pt modelId="{674D99E9-A986-4BA2-B613-C70662C6564B}" type="pres">
      <dgm:prSet presAssocID="{0B5EC876-9167-42CB-B30D-54B92B7F220C}" presName="compositeA" presStyleCnt="0"/>
      <dgm:spPr/>
    </dgm:pt>
    <dgm:pt modelId="{CE0254E8-8154-4FDA-9353-5D81A81D411A}" type="pres">
      <dgm:prSet presAssocID="{0B5EC876-9167-42CB-B30D-54B92B7F220C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13E363-6E4C-46AF-A6B0-C7A0A3D3273F}" type="pres">
      <dgm:prSet presAssocID="{0B5EC876-9167-42CB-B30D-54B92B7F220C}" presName="circleA" presStyleLbl="node1" presStyleIdx="2" presStyleCnt="4"/>
      <dgm:spPr/>
    </dgm:pt>
    <dgm:pt modelId="{8FE02FC6-C58E-48D8-B628-2B9FFB18B8FB}" type="pres">
      <dgm:prSet presAssocID="{0B5EC876-9167-42CB-B30D-54B92B7F220C}" presName="spaceA" presStyleCnt="0"/>
      <dgm:spPr/>
    </dgm:pt>
    <dgm:pt modelId="{019119F4-1CE0-4B16-A7D8-2EB4F96D0ACF}" type="pres">
      <dgm:prSet presAssocID="{B573105C-5F2A-44EA-B275-D2C4CF632C5B}" presName="space" presStyleCnt="0"/>
      <dgm:spPr/>
    </dgm:pt>
    <dgm:pt modelId="{5FB46365-8379-499F-850C-DBEC61DC9268}" type="pres">
      <dgm:prSet presAssocID="{84295EEA-45CD-4E0E-A6DD-7643A2785FB2}" presName="compositeB" presStyleCnt="0"/>
      <dgm:spPr/>
    </dgm:pt>
    <dgm:pt modelId="{BFA61F21-0643-4135-BCCB-D81A7172F323}" type="pres">
      <dgm:prSet presAssocID="{84295EEA-45CD-4E0E-A6DD-7643A2785FB2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F7059E-B3DD-43F0-BB50-69A8A7C3D475}" type="pres">
      <dgm:prSet presAssocID="{84295EEA-45CD-4E0E-A6DD-7643A2785FB2}" presName="circleB" presStyleLbl="node1" presStyleIdx="3" presStyleCnt="4"/>
      <dgm:spPr/>
    </dgm:pt>
    <dgm:pt modelId="{F8A82463-65D0-4DB4-8F7E-918A1223BDAB}" type="pres">
      <dgm:prSet presAssocID="{84295EEA-45CD-4E0E-A6DD-7643A2785FB2}" presName="spaceB" presStyleCnt="0"/>
      <dgm:spPr/>
    </dgm:pt>
  </dgm:ptLst>
  <dgm:cxnLst>
    <dgm:cxn modelId="{FCE32E73-9491-45C7-8E4C-49F24BD4801C}" srcId="{84306DD2-5041-4A37-96BA-2FDE0D162BB9}" destId="{301931B1-D4B0-4592-A73F-24706B28F994}" srcOrd="0" destOrd="0" parTransId="{D6505958-3813-493C-8592-D683CEC13261}" sibTransId="{56F97584-57F5-42E8-A990-805D425B8E2F}"/>
    <dgm:cxn modelId="{0689090E-C2DD-49A6-A986-DEA1A9E038C5}" srcId="{84306DD2-5041-4A37-96BA-2FDE0D162BB9}" destId="{84295EEA-45CD-4E0E-A6DD-7643A2785FB2}" srcOrd="3" destOrd="0" parTransId="{C2EE3444-C6AF-43AC-86E8-D8D114B07DFB}" sibTransId="{34D7C095-F8AF-420F-927A-D6C37AB7A1AD}"/>
    <dgm:cxn modelId="{94A5B078-E270-4335-BA1F-ADC6196E79BD}" type="presOf" srcId="{5EB83BF7-E134-4848-8364-9A335C28DBE5}" destId="{0C3DEEF5-08C4-4338-A448-FD26A7F2A463}" srcOrd="0" destOrd="2" presId="urn:microsoft.com/office/officeart/2005/8/layout/hProcess11"/>
    <dgm:cxn modelId="{260B9F1E-5D48-4275-9E9D-62FD8822AB38}" type="presOf" srcId="{9A6CE53B-5314-40A7-AD1F-0934B6F27A6B}" destId="{BFA61F21-0643-4135-BCCB-D81A7172F323}" srcOrd="0" destOrd="1" presId="urn:microsoft.com/office/officeart/2005/8/layout/hProcess11"/>
    <dgm:cxn modelId="{D81D728C-7156-4233-950D-98D0E7883E2D}" type="presOf" srcId="{9D6CD023-3C56-4EF4-860E-99CED93B5191}" destId="{CE0254E8-8154-4FDA-9353-5D81A81D411A}" srcOrd="0" destOrd="1" presId="urn:microsoft.com/office/officeart/2005/8/layout/hProcess11"/>
    <dgm:cxn modelId="{6A46ECEC-9FD2-45DD-9496-5D03387FA263}" srcId="{12B56890-FD0D-48B8-BF62-F25C11D83089}" destId="{5EB83BF7-E134-4848-8364-9A335C28DBE5}" srcOrd="1" destOrd="0" parTransId="{DE5C3C72-C53E-4A81-87F2-18095DE63B10}" sibTransId="{42E68A92-8342-45F1-983D-AC8D667EB8AD}"/>
    <dgm:cxn modelId="{ED065F81-ECE8-4E21-AB3B-B2318D7BB931}" type="presOf" srcId="{4FF8ADFD-F9EC-4DFF-A51B-97734A31A17C}" destId="{0C3DEEF5-08C4-4338-A448-FD26A7F2A463}" srcOrd="0" destOrd="1" presId="urn:microsoft.com/office/officeart/2005/8/layout/hProcess11"/>
    <dgm:cxn modelId="{6714E735-491D-42B3-AECD-2028F83BB3E6}" srcId="{12B56890-FD0D-48B8-BF62-F25C11D83089}" destId="{4FF8ADFD-F9EC-4DFF-A51B-97734A31A17C}" srcOrd="0" destOrd="0" parTransId="{E73F6F3A-086C-4535-BD50-63BA3E887C6F}" sibTransId="{BEC5413B-07EA-4BAE-85CC-4BA49197DEFB}"/>
    <dgm:cxn modelId="{7D97E571-3FED-4BFF-80B4-62AB7E5AE351}" srcId="{0B5EC876-9167-42CB-B30D-54B92B7F220C}" destId="{9D6CD023-3C56-4EF4-860E-99CED93B5191}" srcOrd="0" destOrd="0" parTransId="{D1E0215B-2787-4385-8C3D-AE06A34BCEA9}" sibTransId="{91FD8A48-4A15-41BC-9FB0-4AC65F82B2AA}"/>
    <dgm:cxn modelId="{9098C4CC-D2A3-4863-AF8F-DF0E3FB074FD}" type="presOf" srcId="{0B5EC876-9167-42CB-B30D-54B92B7F220C}" destId="{CE0254E8-8154-4FDA-9353-5D81A81D411A}" srcOrd="0" destOrd="0" presId="urn:microsoft.com/office/officeart/2005/8/layout/hProcess11"/>
    <dgm:cxn modelId="{309884A9-C283-477B-A892-C93598D0B17D}" type="presOf" srcId="{84295EEA-45CD-4E0E-A6DD-7643A2785FB2}" destId="{BFA61F21-0643-4135-BCCB-D81A7172F323}" srcOrd="0" destOrd="0" presId="urn:microsoft.com/office/officeart/2005/8/layout/hProcess11"/>
    <dgm:cxn modelId="{BFBAE785-768E-4971-95A0-F2B9A1B3AA9C}" srcId="{84295EEA-45CD-4E0E-A6DD-7643A2785FB2}" destId="{9A6CE53B-5314-40A7-AD1F-0934B6F27A6B}" srcOrd="0" destOrd="0" parTransId="{92F8D966-A836-4E89-BFBC-499885B2D943}" sibTransId="{DCEC9191-76DC-41E3-9007-756E6538C532}"/>
    <dgm:cxn modelId="{33EEA6A0-0ACF-40E2-9EEF-1B605F178306}" type="presOf" srcId="{301931B1-D4B0-4592-A73F-24706B28F994}" destId="{2DA9A4D4-9826-4CE0-BEBC-439A02363CE9}" srcOrd="0" destOrd="0" presId="urn:microsoft.com/office/officeart/2005/8/layout/hProcess11"/>
    <dgm:cxn modelId="{153BB637-1C89-4DCD-AB96-854EC8F41E65}" type="presOf" srcId="{FD3B5AA3-D49C-471F-B39C-B6140A17E70C}" destId="{BFA61F21-0643-4135-BCCB-D81A7172F323}" srcOrd="0" destOrd="2" presId="urn:microsoft.com/office/officeart/2005/8/layout/hProcess11"/>
    <dgm:cxn modelId="{A2C3AE18-2477-4A13-AE1E-7446BB596816}" srcId="{84306DD2-5041-4A37-96BA-2FDE0D162BB9}" destId="{0B5EC876-9167-42CB-B30D-54B92B7F220C}" srcOrd="2" destOrd="0" parTransId="{726D6908-4A1C-4B60-A232-0EA59FD08572}" sibTransId="{B573105C-5F2A-44EA-B275-D2C4CF632C5B}"/>
    <dgm:cxn modelId="{732C3B0D-7318-4757-AD60-FDE1C8A84FFF}" type="presOf" srcId="{12B56890-FD0D-48B8-BF62-F25C11D83089}" destId="{0C3DEEF5-08C4-4338-A448-FD26A7F2A463}" srcOrd="0" destOrd="0" presId="urn:microsoft.com/office/officeart/2005/8/layout/hProcess11"/>
    <dgm:cxn modelId="{6A14D521-2B4F-4300-A7E5-9E50ADAD9396}" srcId="{84295EEA-45CD-4E0E-A6DD-7643A2785FB2}" destId="{FD3B5AA3-D49C-471F-B39C-B6140A17E70C}" srcOrd="1" destOrd="0" parTransId="{E6A5BB52-6188-4FFE-9692-677A0F6C0C93}" sibTransId="{1C9B8A4C-F5BE-4174-A3C9-3A3A9272D08A}"/>
    <dgm:cxn modelId="{E79CDC95-D0E9-4FD8-AEBF-DDF96EB4A1DE}" srcId="{84306DD2-5041-4A37-96BA-2FDE0D162BB9}" destId="{12B56890-FD0D-48B8-BF62-F25C11D83089}" srcOrd="1" destOrd="0" parTransId="{17FCF811-9B2F-41D3-81F2-402A89C8827F}" sibTransId="{EAAE8ED7-CC14-4B9A-8BF9-B2DFB284E9AA}"/>
    <dgm:cxn modelId="{A1BF37C7-9AE2-48AA-9033-BF64D318BA71}" type="presOf" srcId="{84306DD2-5041-4A37-96BA-2FDE0D162BB9}" destId="{E7006213-18C2-4C88-AC83-2BE979F6BB8E}" srcOrd="0" destOrd="0" presId="urn:microsoft.com/office/officeart/2005/8/layout/hProcess11"/>
    <dgm:cxn modelId="{30C32DC6-0180-45D5-9754-837FF572AB97}" type="presParOf" srcId="{E7006213-18C2-4C88-AC83-2BE979F6BB8E}" destId="{C7FCEF34-9A9D-45FE-8F3C-D7A7F12D60A0}" srcOrd="0" destOrd="0" presId="urn:microsoft.com/office/officeart/2005/8/layout/hProcess11"/>
    <dgm:cxn modelId="{64AA79E9-7D94-40C1-BB19-FAE8905F937F}" type="presParOf" srcId="{E7006213-18C2-4C88-AC83-2BE979F6BB8E}" destId="{9B49780F-D436-4DC8-B16E-7B89E955AF29}" srcOrd="1" destOrd="0" presId="urn:microsoft.com/office/officeart/2005/8/layout/hProcess11"/>
    <dgm:cxn modelId="{BDDE59CE-0193-4591-A260-8832E0559B48}" type="presParOf" srcId="{9B49780F-D436-4DC8-B16E-7B89E955AF29}" destId="{8C5CD856-83A9-45A5-B72D-DC7205484789}" srcOrd="0" destOrd="0" presId="urn:microsoft.com/office/officeart/2005/8/layout/hProcess11"/>
    <dgm:cxn modelId="{6BBFEA60-38E8-4445-B179-6DCD9A0133D1}" type="presParOf" srcId="{8C5CD856-83A9-45A5-B72D-DC7205484789}" destId="{2DA9A4D4-9826-4CE0-BEBC-439A02363CE9}" srcOrd="0" destOrd="0" presId="urn:microsoft.com/office/officeart/2005/8/layout/hProcess11"/>
    <dgm:cxn modelId="{77AC7E09-88CB-4597-8043-5138C44CF5E7}" type="presParOf" srcId="{8C5CD856-83A9-45A5-B72D-DC7205484789}" destId="{787DE2F7-141E-40AC-957C-6CA884676496}" srcOrd="1" destOrd="0" presId="urn:microsoft.com/office/officeart/2005/8/layout/hProcess11"/>
    <dgm:cxn modelId="{7B3FD94B-A25A-43CB-8E6B-98945D58B5E3}" type="presParOf" srcId="{8C5CD856-83A9-45A5-B72D-DC7205484789}" destId="{87615D41-A609-4318-95A0-E5EEF093B233}" srcOrd="2" destOrd="0" presId="urn:microsoft.com/office/officeart/2005/8/layout/hProcess11"/>
    <dgm:cxn modelId="{3C78638A-85BB-4F2F-ADDE-CF1FD9D59487}" type="presParOf" srcId="{9B49780F-D436-4DC8-B16E-7B89E955AF29}" destId="{8FBC05AA-3D01-4571-AE2A-77CC2F347024}" srcOrd="1" destOrd="0" presId="urn:microsoft.com/office/officeart/2005/8/layout/hProcess11"/>
    <dgm:cxn modelId="{6886FFAA-3072-4C04-A401-C3B9AAE2DEC3}" type="presParOf" srcId="{9B49780F-D436-4DC8-B16E-7B89E955AF29}" destId="{1929EDF0-7172-4C5C-BBF5-56A72DDE8AE6}" srcOrd="2" destOrd="0" presId="urn:microsoft.com/office/officeart/2005/8/layout/hProcess11"/>
    <dgm:cxn modelId="{478C3BF4-4988-48D3-B2C4-1BCFFB58FE6A}" type="presParOf" srcId="{1929EDF0-7172-4C5C-BBF5-56A72DDE8AE6}" destId="{0C3DEEF5-08C4-4338-A448-FD26A7F2A463}" srcOrd="0" destOrd="0" presId="urn:microsoft.com/office/officeart/2005/8/layout/hProcess11"/>
    <dgm:cxn modelId="{E0D2ED5D-3BD9-49B4-966D-65F8E1B5D612}" type="presParOf" srcId="{1929EDF0-7172-4C5C-BBF5-56A72DDE8AE6}" destId="{4CE70840-0BE1-4CF9-BA08-35C9DE40538E}" srcOrd="1" destOrd="0" presId="urn:microsoft.com/office/officeart/2005/8/layout/hProcess11"/>
    <dgm:cxn modelId="{8735A7FE-5569-42A0-B16D-33AABEBAA1A8}" type="presParOf" srcId="{1929EDF0-7172-4C5C-BBF5-56A72DDE8AE6}" destId="{1B0ADD43-0406-44E6-AA78-488FACA3A25D}" srcOrd="2" destOrd="0" presId="urn:microsoft.com/office/officeart/2005/8/layout/hProcess11"/>
    <dgm:cxn modelId="{C01FF32A-12B2-4294-AFB4-F59B8CE7CA7B}" type="presParOf" srcId="{9B49780F-D436-4DC8-B16E-7B89E955AF29}" destId="{90DD49A6-1000-469C-B61D-0638AD62DE1F}" srcOrd="3" destOrd="0" presId="urn:microsoft.com/office/officeart/2005/8/layout/hProcess11"/>
    <dgm:cxn modelId="{0A91B4F7-A206-47CE-B1A4-8B1FE51A9517}" type="presParOf" srcId="{9B49780F-D436-4DC8-B16E-7B89E955AF29}" destId="{674D99E9-A986-4BA2-B613-C70662C6564B}" srcOrd="4" destOrd="0" presId="urn:microsoft.com/office/officeart/2005/8/layout/hProcess11"/>
    <dgm:cxn modelId="{39D2EBB3-7C49-4A07-9EB0-39325F69E658}" type="presParOf" srcId="{674D99E9-A986-4BA2-B613-C70662C6564B}" destId="{CE0254E8-8154-4FDA-9353-5D81A81D411A}" srcOrd="0" destOrd="0" presId="urn:microsoft.com/office/officeart/2005/8/layout/hProcess11"/>
    <dgm:cxn modelId="{FD32D48D-DD1A-4DAA-B34F-67226EE53CE1}" type="presParOf" srcId="{674D99E9-A986-4BA2-B613-C70662C6564B}" destId="{5813E363-6E4C-46AF-A6B0-C7A0A3D3273F}" srcOrd="1" destOrd="0" presId="urn:microsoft.com/office/officeart/2005/8/layout/hProcess11"/>
    <dgm:cxn modelId="{3F9E857B-34F5-41F1-86F1-5262AB97C17A}" type="presParOf" srcId="{674D99E9-A986-4BA2-B613-C70662C6564B}" destId="{8FE02FC6-C58E-48D8-B628-2B9FFB18B8FB}" srcOrd="2" destOrd="0" presId="urn:microsoft.com/office/officeart/2005/8/layout/hProcess11"/>
    <dgm:cxn modelId="{2D5E0610-8EE4-431A-A5BF-D852B618E240}" type="presParOf" srcId="{9B49780F-D436-4DC8-B16E-7B89E955AF29}" destId="{019119F4-1CE0-4B16-A7D8-2EB4F96D0ACF}" srcOrd="5" destOrd="0" presId="urn:microsoft.com/office/officeart/2005/8/layout/hProcess11"/>
    <dgm:cxn modelId="{BA542688-DF74-451F-BA4D-319C96404709}" type="presParOf" srcId="{9B49780F-D436-4DC8-B16E-7B89E955AF29}" destId="{5FB46365-8379-499F-850C-DBEC61DC9268}" srcOrd="6" destOrd="0" presId="urn:microsoft.com/office/officeart/2005/8/layout/hProcess11"/>
    <dgm:cxn modelId="{BFD30F15-BC72-4CE3-976E-A679634AB1F4}" type="presParOf" srcId="{5FB46365-8379-499F-850C-DBEC61DC9268}" destId="{BFA61F21-0643-4135-BCCB-D81A7172F323}" srcOrd="0" destOrd="0" presId="urn:microsoft.com/office/officeart/2005/8/layout/hProcess11"/>
    <dgm:cxn modelId="{04EB377A-69E6-4F6C-AAF6-E4220EB192BF}" type="presParOf" srcId="{5FB46365-8379-499F-850C-DBEC61DC9268}" destId="{D2F7059E-B3DD-43F0-BB50-69A8A7C3D475}" srcOrd="1" destOrd="0" presId="urn:microsoft.com/office/officeart/2005/8/layout/hProcess11"/>
    <dgm:cxn modelId="{BF21EBF8-333D-4EB7-BC9E-E118055818E8}" type="presParOf" srcId="{5FB46365-8379-499F-850C-DBEC61DC9268}" destId="{F8A82463-65D0-4DB4-8F7E-918A1223BDAB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A1358C-A7EE-4E70-90CF-47A5CAECBA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82487FAE-F81F-488A-B8D4-2393183A18C8}">
      <dgm:prSet phldrT="[Texto]"/>
      <dgm:spPr/>
      <dgm:t>
        <a:bodyPr/>
        <a:lstStyle/>
        <a:p>
          <a:r>
            <a:rPr lang="pt-BR" dirty="0" smtClean="0"/>
            <a:t>Oxigênio</a:t>
          </a:r>
          <a:endParaRPr lang="pt-BR" dirty="0"/>
        </a:p>
      </dgm:t>
    </dgm:pt>
    <dgm:pt modelId="{BB147955-0E01-4A1F-986F-545B1C29884F}" type="parTrans" cxnId="{33F8C4A5-7B56-4B01-846C-38A203921903}">
      <dgm:prSet/>
      <dgm:spPr/>
      <dgm:t>
        <a:bodyPr/>
        <a:lstStyle/>
        <a:p>
          <a:endParaRPr lang="pt-BR"/>
        </a:p>
      </dgm:t>
    </dgm:pt>
    <dgm:pt modelId="{2A00C7B1-4F80-4E87-B8B4-962272F005B8}" type="sibTrans" cxnId="{33F8C4A5-7B56-4B01-846C-38A203921903}">
      <dgm:prSet/>
      <dgm:spPr/>
      <dgm:t>
        <a:bodyPr/>
        <a:lstStyle/>
        <a:p>
          <a:endParaRPr lang="pt-BR"/>
        </a:p>
      </dgm:t>
    </dgm:pt>
    <dgm:pt modelId="{F9CD5A91-9BB6-411D-B77B-169E0D7AD3A5}">
      <dgm:prSet phldrT="[Texto]"/>
      <dgm:spPr/>
      <dgm:t>
        <a:bodyPr/>
        <a:lstStyle/>
        <a:p>
          <a:r>
            <a:rPr lang="pt-BR" dirty="0" smtClean="0"/>
            <a:t>Hemácia</a:t>
          </a:r>
          <a:endParaRPr lang="pt-BR" dirty="0"/>
        </a:p>
      </dgm:t>
    </dgm:pt>
    <dgm:pt modelId="{E0BD409F-6241-477B-BB63-671F2831179D}" type="parTrans" cxnId="{4D588BBF-3D28-4ECA-BA43-D0D89E96CA74}">
      <dgm:prSet/>
      <dgm:spPr/>
      <dgm:t>
        <a:bodyPr/>
        <a:lstStyle/>
        <a:p>
          <a:endParaRPr lang="pt-BR"/>
        </a:p>
      </dgm:t>
    </dgm:pt>
    <dgm:pt modelId="{BE22E499-F54B-40B7-86EB-ABAD41F40081}" type="sibTrans" cxnId="{4D588BBF-3D28-4ECA-BA43-D0D89E96CA74}">
      <dgm:prSet/>
      <dgm:spPr/>
      <dgm:t>
        <a:bodyPr/>
        <a:lstStyle/>
        <a:p>
          <a:endParaRPr lang="pt-BR"/>
        </a:p>
      </dgm:t>
    </dgm:pt>
    <dgm:pt modelId="{5CBD9890-D8B2-40DD-B475-534D13AB3400}" type="pres">
      <dgm:prSet presAssocID="{EFA1358C-A7EE-4E70-90CF-47A5CAECBA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AC9EE86-857D-4F9D-8274-079E57729B07}" type="pres">
      <dgm:prSet presAssocID="{82487FAE-F81F-488A-B8D4-2393183A18C8}" presName="chaos" presStyleCnt="0"/>
      <dgm:spPr/>
    </dgm:pt>
    <dgm:pt modelId="{240BDBBE-D9ED-4999-B00A-A9017FC34D36}" type="pres">
      <dgm:prSet presAssocID="{82487FAE-F81F-488A-B8D4-2393183A18C8}" presName="parTx1" presStyleLbl="revTx" presStyleIdx="0" presStyleCnt="1"/>
      <dgm:spPr/>
      <dgm:t>
        <a:bodyPr/>
        <a:lstStyle/>
        <a:p>
          <a:endParaRPr lang="pt-BR"/>
        </a:p>
      </dgm:t>
    </dgm:pt>
    <dgm:pt modelId="{E5ADA3AF-EFA8-4BC3-800E-A468F37AC246}" type="pres">
      <dgm:prSet presAssocID="{82487FAE-F81F-488A-B8D4-2393183A18C8}" presName="c1" presStyleLbl="node1" presStyleIdx="0" presStyleCnt="19"/>
      <dgm:spPr/>
    </dgm:pt>
    <dgm:pt modelId="{3E3FD462-5648-4226-BCA8-B4294696DDA6}" type="pres">
      <dgm:prSet presAssocID="{82487FAE-F81F-488A-B8D4-2393183A18C8}" presName="c2" presStyleLbl="node1" presStyleIdx="1" presStyleCnt="19"/>
      <dgm:spPr/>
    </dgm:pt>
    <dgm:pt modelId="{7653CD35-26DD-4749-9291-6EC5621E19B1}" type="pres">
      <dgm:prSet presAssocID="{82487FAE-F81F-488A-B8D4-2393183A18C8}" presName="c3" presStyleLbl="node1" presStyleIdx="2" presStyleCnt="19"/>
      <dgm:spPr/>
    </dgm:pt>
    <dgm:pt modelId="{3185481D-7878-49BB-B826-78EF63663493}" type="pres">
      <dgm:prSet presAssocID="{82487FAE-F81F-488A-B8D4-2393183A18C8}" presName="c4" presStyleLbl="node1" presStyleIdx="3" presStyleCnt="19"/>
      <dgm:spPr/>
    </dgm:pt>
    <dgm:pt modelId="{8E9547F5-F8E4-424F-A6CF-206A975881DB}" type="pres">
      <dgm:prSet presAssocID="{82487FAE-F81F-488A-B8D4-2393183A18C8}" presName="c5" presStyleLbl="node1" presStyleIdx="4" presStyleCnt="19"/>
      <dgm:spPr/>
    </dgm:pt>
    <dgm:pt modelId="{2627F284-7A5B-4D64-8263-A3AF8A5ECC36}" type="pres">
      <dgm:prSet presAssocID="{82487FAE-F81F-488A-B8D4-2393183A18C8}" presName="c6" presStyleLbl="node1" presStyleIdx="5" presStyleCnt="19"/>
      <dgm:spPr/>
    </dgm:pt>
    <dgm:pt modelId="{7143F2E2-E311-4E65-BC4A-3AF0B95B4FFA}" type="pres">
      <dgm:prSet presAssocID="{82487FAE-F81F-488A-B8D4-2393183A18C8}" presName="c7" presStyleLbl="node1" presStyleIdx="6" presStyleCnt="19"/>
      <dgm:spPr/>
    </dgm:pt>
    <dgm:pt modelId="{E0FF09B6-6D4C-47DF-A0AE-21C523C3E1AF}" type="pres">
      <dgm:prSet presAssocID="{82487FAE-F81F-488A-B8D4-2393183A18C8}" presName="c8" presStyleLbl="node1" presStyleIdx="7" presStyleCnt="19"/>
      <dgm:spPr/>
    </dgm:pt>
    <dgm:pt modelId="{CCC1EF01-43F7-4578-8B75-F9B62E46B26F}" type="pres">
      <dgm:prSet presAssocID="{82487FAE-F81F-488A-B8D4-2393183A18C8}" presName="c9" presStyleLbl="node1" presStyleIdx="8" presStyleCnt="19"/>
      <dgm:spPr/>
    </dgm:pt>
    <dgm:pt modelId="{8C84B89E-0D9A-46B7-AACB-759160F90723}" type="pres">
      <dgm:prSet presAssocID="{82487FAE-F81F-488A-B8D4-2393183A18C8}" presName="c10" presStyleLbl="node1" presStyleIdx="9" presStyleCnt="19"/>
      <dgm:spPr/>
    </dgm:pt>
    <dgm:pt modelId="{9D2BB16B-29BD-4D6A-BDD9-8E445A0CB180}" type="pres">
      <dgm:prSet presAssocID="{82487FAE-F81F-488A-B8D4-2393183A18C8}" presName="c11" presStyleLbl="node1" presStyleIdx="10" presStyleCnt="19"/>
      <dgm:spPr/>
    </dgm:pt>
    <dgm:pt modelId="{AB8F800A-8D6B-4066-994D-F78194450BAF}" type="pres">
      <dgm:prSet presAssocID="{82487FAE-F81F-488A-B8D4-2393183A18C8}" presName="c12" presStyleLbl="node1" presStyleIdx="11" presStyleCnt="19"/>
      <dgm:spPr/>
    </dgm:pt>
    <dgm:pt modelId="{5B88F353-9DEB-4494-94CE-2EB2B9910012}" type="pres">
      <dgm:prSet presAssocID="{82487FAE-F81F-488A-B8D4-2393183A18C8}" presName="c13" presStyleLbl="node1" presStyleIdx="12" presStyleCnt="19"/>
      <dgm:spPr/>
    </dgm:pt>
    <dgm:pt modelId="{536B0AE4-A4FE-46D3-B85A-26D81E7A5055}" type="pres">
      <dgm:prSet presAssocID="{82487FAE-F81F-488A-B8D4-2393183A18C8}" presName="c14" presStyleLbl="node1" presStyleIdx="13" presStyleCnt="19"/>
      <dgm:spPr/>
    </dgm:pt>
    <dgm:pt modelId="{D37004D5-4E32-44F2-B0D5-098F00FC9950}" type="pres">
      <dgm:prSet presAssocID="{82487FAE-F81F-488A-B8D4-2393183A18C8}" presName="c15" presStyleLbl="node1" presStyleIdx="14" presStyleCnt="19"/>
      <dgm:spPr/>
    </dgm:pt>
    <dgm:pt modelId="{0838E656-EA80-434D-8E64-6819717731AE}" type="pres">
      <dgm:prSet presAssocID="{82487FAE-F81F-488A-B8D4-2393183A18C8}" presName="c16" presStyleLbl="node1" presStyleIdx="15" presStyleCnt="19"/>
      <dgm:spPr/>
    </dgm:pt>
    <dgm:pt modelId="{7C0FBC22-0153-427D-8CCB-593A947097A3}" type="pres">
      <dgm:prSet presAssocID="{82487FAE-F81F-488A-B8D4-2393183A18C8}" presName="c17" presStyleLbl="node1" presStyleIdx="16" presStyleCnt="19"/>
      <dgm:spPr/>
    </dgm:pt>
    <dgm:pt modelId="{651E727F-92AE-42E3-8F3F-E459F214FF4A}" type="pres">
      <dgm:prSet presAssocID="{82487FAE-F81F-488A-B8D4-2393183A18C8}" presName="c18" presStyleLbl="node1" presStyleIdx="17" presStyleCnt="19"/>
      <dgm:spPr/>
    </dgm:pt>
    <dgm:pt modelId="{F86ACACB-1A6F-40DF-A0BF-38DE9097B057}" type="pres">
      <dgm:prSet presAssocID="{2A00C7B1-4F80-4E87-B8B4-962272F005B8}" presName="chevronComposite1" presStyleCnt="0"/>
      <dgm:spPr/>
    </dgm:pt>
    <dgm:pt modelId="{43326F2F-19C6-4633-B9BF-2A85000B35DB}" type="pres">
      <dgm:prSet presAssocID="{2A00C7B1-4F80-4E87-B8B4-962272F005B8}" presName="chevron1" presStyleLbl="sibTrans2D1" presStyleIdx="0" presStyleCnt="2"/>
      <dgm:spPr/>
    </dgm:pt>
    <dgm:pt modelId="{8C6A8AF3-60CD-4C03-9E5F-67B13C56B356}" type="pres">
      <dgm:prSet presAssocID="{2A00C7B1-4F80-4E87-B8B4-962272F005B8}" presName="spChevron1" presStyleCnt="0"/>
      <dgm:spPr/>
    </dgm:pt>
    <dgm:pt modelId="{6062E859-877A-46A3-8C3D-94F1C762BB4F}" type="pres">
      <dgm:prSet presAssocID="{2A00C7B1-4F80-4E87-B8B4-962272F005B8}" presName="overlap" presStyleCnt="0"/>
      <dgm:spPr/>
    </dgm:pt>
    <dgm:pt modelId="{5CDFB655-177C-4F0F-B31C-1CB176D190FA}" type="pres">
      <dgm:prSet presAssocID="{2A00C7B1-4F80-4E87-B8B4-962272F005B8}" presName="chevronComposite2" presStyleCnt="0"/>
      <dgm:spPr/>
    </dgm:pt>
    <dgm:pt modelId="{F068ADB2-AC98-4205-9517-1BD673A0F9B5}" type="pres">
      <dgm:prSet presAssocID="{2A00C7B1-4F80-4E87-B8B4-962272F005B8}" presName="chevron2" presStyleLbl="sibTrans2D1" presStyleIdx="1" presStyleCnt="2"/>
      <dgm:spPr/>
    </dgm:pt>
    <dgm:pt modelId="{32E2AFF6-F621-4EAA-A6A1-A16D7DCCEE71}" type="pres">
      <dgm:prSet presAssocID="{2A00C7B1-4F80-4E87-B8B4-962272F005B8}" presName="spChevron2" presStyleCnt="0"/>
      <dgm:spPr/>
    </dgm:pt>
    <dgm:pt modelId="{D1476E1A-A5A3-4149-8A7E-BA0107A7CDC8}" type="pres">
      <dgm:prSet presAssocID="{F9CD5A91-9BB6-411D-B77B-169E0D7AD3A5}" presName="last" presStyleCnt="0"/>
      <dgm:spPr/>
    </dgm:pt>
    <dgm:pt modelId="{4FCA8BC0-5F06-4DE9-B706-398519C1AEF1}" type="pres">
      <dgm:prSet presAssocID="{F9CD5A91-9BB6-411D-B77B-169E0D7AD3A5}" presName="circleTx" presStyleLbl="node1" presStyleIdx="18" presStyleCnt="19"/>
      <dgm:spPr/>
      <dgm:t>
        <a:bodyPr/>
        <a:lstStyle/>
        <a:p>
          <a:endParaRPr lang="pt-BR"/>
        </a:p>
      </dgm:t>
    </dgm:pt>
    <dgm:pt modelId="{F545EC86-9BF6-449E-A2D5-2FBD5E0E3EB0}" type="pres">
      <dgm:prSet presAssocID="{F9CD5A91-9BB6-411D-B77B-169E0D7AD3A5}" presName="spN" presStyleCnt="0"/>
      <dgm:spPr/>
    </dgm:pt>
  </dgm:ptLst>
  <dgm:cxnLst>
    <dgm:cxn modelId="{BE005394-F06A-4AF2-A1AC-809B882AB761}" type="presOf" srcId="{F9CD5A91-9BB6-411D-B77B-169E0D7AD3A5}" destId="{4FCA8BC0-5F06-4DE9-B706-398519C1AEF1}" srcOrd="0" destOrd="0" presId="urn:microsoft.com/office/officeart/2009/3/layout/RandomtoResultProcess"/>
    <dgm:cxn modelId="{4D588BBF-3D28-4ECA-BA43-D0D89E96CA74}" srcId="{EFA1358C-A7EE-4E70-90CF-47A5CAECBA89}" destId="{F9CD5A91-9BB6-411D-B77B-169E0D7AD3A5}" srcOrd="1" destOrd="0" parTransId="{E0BD409F-6241-477B-BB63-671F2831179D}" sibTransId="{BE22E499-F54B-40B7-86EB-ABAD41F40081}"/>
    <dgm:cxn modelId="{33F8C4A5-7B56-4B01-846C-38A203921903}" srcId="{EFA1358C-A7EE-4E70-90CF-47A5CAECBA89}" destId="{82487FAE-F81F-488A-B8D4-2393183A18C8}" srcOrd="0" destOrd="0" parTransId="{BB147955-0E01-4A1F-986F-545B1C29884F}" sibTransId="{2A00C7B1-4F80-4E87-B8B4-962272F005B8}"/>
    <dgm:cxn modelId="{B0CFB9F5-33A3-4DAF-8269-983CEF66DE7D}" type="presOf" srcId="{82487FAE-F81F-488A-B8D4-2393183A18C8}" destId="{240BDBBE-D9ED-4999-B00A-A9017FC34D36}" srcOrd="0" destOrd="0" presId="urn:microsoft.com/office/officeart/2009/3/layout/RandomtoResultProcess"/>
    <dgm:cxn modelId="{EF50E2DF-DE8D-435C-B6B5-A171B9FA0005}" type="presOf" srcId="{EFA1358C-A7EE-4E70-90CF-47A5CAECBA89}" destId="{5CBD9890-D8B2-40DD-B475-534D13AB3400}" srcOrd="0" destOrd="0" presId="urn:microsoft.com/office/officeart/2009/3/layout/RandomtoResultProcess"/>
    <dgm:cxn modelId="{915C90A9-9B90-461F-B583-8986B6E4D4CD}" type="presParOf" srcId="{5CBD9890-D8B2-40DD-B475-534D13AB3400}" destId="{1AC9EE86-857D-4F9D-8274-079E57729B07}" srcOrd="0" destOrd="0" presId="urn:microsoft.com/office/officeart/2009/3/layout/RandomtoResultProcess"/>
    <dgm:cxn modelId="{D2C5AF87-271E-4788-A89B-BC403CF8BB20}" type="presParOf" srcId="{1AC9EE86-857D-4F9D-8274-079E57729B07}" destId="{240BDBBE-D9ED-4999-B00A-A9017FC34D36}" srcOrd="0" destOrd="0" presId="urn:microsoft.com/office/officeart/2009/3/layout/RandomtoResultProcess"/>
    <dgm:cxn modelId="{E8940380-A4DE-44AD-BDB4-FE6F5533829A}" type="presParOf" srcId="{1AC9EE86-857D-4F9D-8274-079E57729B07}" destId="{E5ADA3AF-EFA8-4BC3-800E-A468F37AC246}" srcOrd="1" destOrd="0" presId="urn:microsoft.com/office/officeart/2009/3/layout/RandomtoResultProcess"/>
    <dgm:cxn modelId="{98942BE7-5311-40E8-BD64-2B2F64CC2D80}" type="presParOf" srcId="{1AC9EE86-857D-4F9D-8274-079E57729B07}" destId="{3E3FD462-5648-4226-BCA8-B4294696DDA6}" srcOrd="2" destOrd="0" presId="urn:microsoft.com/office/officeart/2009/3/layout/RandomtoResultProcess"/>
    <dgm:cxn modelId="{96BEF19E-D6AA-4CD8-8338-4F69D3D1A7C1}" type="presParOf" srcId="{1AC9EE86-857D-4F9D-8274-079E57729B07}" destId="{7653CD35-26DD-4749-9291-6EC5621E19B1}" srcOrd="3" destOrd="0" presId="urn:microsoft.com/office/officeart/2009/3/layout/RandomtoResultProcess"/>
    <dgm:cxn modelId="{B9D53D64-C9B0-4589-95D4-3847487F40A9}" type="presParOf" srcId="{1AC9EE86-857D-4F9D-8274-079E57729B07}" destId="{3185481D-7878-49BB-B826-78EF63663493}" srcOrd="4" destOrd="0" presId="urn:microsoft.com/office/officeart/2009/3/layout/RandomtoResultProcess"/>
    <dgm:cxn modelId="{49EFF576-D36B-4788-94B3-4160B38FDF06}" type="presParOf" srcId="{1AC9EE86-857D-4F9D-8274-079E57729B07}" destId="{8E9547F5-F8E4-424F-A6CF-206A975881DB}" srcOrd="5" destOrd="0" presId="urn:microsoft.com/office/officeart/2009/3/layout/RandomtoResultProcess"/>
    <dgm:cxn modelId="{2D076085-ED8D-4CA3-8F22-F19074D7C29F}" type="presParOf" srcId="{1AC9EE86-857D-4F9D-8274-079E57729B07}" destId="{2627F284-7A5B-4D64-8263-A3AF8A5ECC36}" srcOrd="6" destOrd="0" presId="urn:microsoft.com/office/officeart/2009/3/layout/RandomtoResultProcess"/>
    <dgm:cxn modelId="{DA99448D-E8E8-4684-9013-349CD231BB11}" type="presParOf" srcId="{1AC9EE86-857D-4F9D-8274-079E57729B07}" destId="{7143F2E2-E311-4E65-BC4A-3AF0B95B4FFA}" srcOrd="7" destOrd="0" presId="urn:microsoft.com/office/officeart/2009/3/layout/RandomtoResultProcess"/>
    <dgm:cxn modelId="{D673EDD5-A159-4ABE-BC1F-7CB4D3EA60AA}" type="presParOf" srcId="{1AC9EE86-857D-4F9D-8274-079E57729B07}" destId="{E0FF09B6-6D4C-47DF-A0AE-21C523C3E1AF}" srcOrd="8" destOrd="0" presId="urn:microsoft.com/office/officeart/2009/3/layout/RandomtoResultProcess"/>
    <dgm:cxn modelId="{D7A1FD74-2685-49AF-9FF2-5C311CA02B7F}" type="presParOf" srcId="{1AC9EE86-857D-4F9D-8274-079E57729B07}" destId="{CCC1EF01-43F7-4578-8B75-F9B62E46B26F}" srcOrd="9" destOrd="0" presId="urn:microsoft.com/office/officeart/2009/3/layout/RandomtoResultProcess"/>
    <dgm:cxn modelId="{C3FCB03F-CDBF-4A8A-9976-54E419192054}" type="presParOf" srcId="{1AC9EE86-857D-4F9D-8274-079E57729B07}" destId="{8C84B89E-0D9A-46B7-AACB-759160F90723}" srcOrd="10" destOrd="0" presId="urn:microsoft.com/office/officeart/2009/3/layout/RandomtoResultProcess"/>
    <dgm:cxn modelId="{ECF4233C-F323-439D-B554-55729A293CA6}" type="presParOf" srcId="{1AC9EE86-857D-4F9D-8274-079E57729B07}" destId="{9D2BB16B-29BD-4D6A-BDD9-8E445A0CB180}" srcOrd="11" destOrd="0" presId="urn:microsoft.com/office/officeart/2009/3/layout/RandomtoResultProcess"/>
    <dgm:cxn modelId="{D8D33156-53A0-4BB8-B288-4630C4F9E63C}" type="presParOf" srcId="{1AC9EE86-857D-4F9D-8274-079E57729B07}" destId="{AB8F800A-8D6B-4066-994D-F78194450BAF}" srcOrd="12" destOrd="0" presId="urn:microsoft.com/office/officeart/2009/3/layout/RandomtoResultProcess"/>
    <dgm:cxn modelId="{8FA41ED9-EA57-4273-943A-3572F6E9A310}" type="presParOf" srcId="{1AC9EE86-857D-4F9D-8274-079E57729B07}" destId="{5B88F353-9DEB-4494-94CE-2EB2B9910012}" srcOrd="13" destOrd="0" presId="urn:microsoft.com/office/officeart/2009/3/layout/RandomtoResultProcess"/>
    <dgm:cxn modelId="{6FD8EAB3-8D89-4A54-93C2-52525394C6F8}" type="presParOf" srcId="{1AC9EE86-857D-4F9D-8274-079E57729B07}" destId="{536B0AE4-A4FE-46D3-B85A-26D81E7A5055}" srcOrd="14" destOrd="0" presId="urn:microsoft.com/office/officeart/2009/3/layout/RandomtoResultProcess"/>
    <dgm:cxn modelId="{6CAF9D45-1B1C-4F81-9762-4BB7902D192F}" type="presParOf" srcId="{1AC9EE86-857D-4F9D-8274-079E57729B07}" destId="{D37004D5-4E32-44F2-B0D5-098F00FC9950}" srcOrd="15" destOrd="0" presId="urn:microsoft.com/office/officeart/2009/3/layout/RandomtoResultProcess"/>
    <dgm:cxn modelId="{BFD71E0A-6ED1-44BA-BD56-274E190418E3}" type="presParOf" srcId="{1AC9EE86-857D-4F9D-8274-079E57729B07}" destId="{0838E656-EA80-434D-8E64-6819717731AE}" srcOrd="16" destOrd="0" presId="urn:microsoft.com/office/officeart/2009/3/layout/RandomtoResultProcess"/>
    <dgm:cxn modelId="{0C0ADB5B-400D-47AF-BC78-2A63F1D92418}" type="presParOf" srcId="{1AC9EE86-857D-4F9D-8274-079E57729B07}" destId="{7C0FBC22-0153-427D-8CCB-593A947097A3}" srcOrd="17" destOrd="0" presId="urn:microsoft.com/office/officeart/2009/3/layout/RandomtoResultProcess"/>
    <dgm:cxn modelId="{0AA3E90F-8FDE-45EF-BD47-774C7C81FCA7}" type="presParOf" srcId="{1AC9EE86-857D-4F9D-8274-079E57729B07}" destId="{651E727F-92AE-42E3-8F3F-E459F214FF4A}" srcOrd="18" destOrd="0" presId="urn:microsoft.com/office/officeart/2009/3/layout/RandomtoResultProcess"/>
    <dgm:cxn modelId="{34F25749-64D9-47DD-A07E-A6870926B862}" type="presParOf" srcId="{5CBD9890-D8B2-40DD-B475-534D13AB3400}" destId="{F86ACACB-1A6F-40DF-A0BF-38DE9097B057}" srcOrd="1" destOrd="0" presId="urn:microsoft.com/office/officeart/2009/3/layout/RandomtoResultProcess"/>
    <dgm:cxn modelId="{95F2817E-DB7E-4F9E-9A08-9154E767507E}" type="presParOf" srcId="{F86ACACB-1A6F-40DF-A0BF-38DE9097B057}" destId="{43326F2F-19C6-4633-B9BF-2A85000B35DB}" srcOrd="0" destOrd="0" presId="urn:microsoft.com/office/officeart/2009/3/layout/RandomtoResultProcess"/>
    <dgm:cxn modelId="{646B9709-399E-4213-9811-3851A5604C67}" type="presParOf" srcId="{F86ACACB-1A6F-40DF-A0BF-38DE9097B057}" destId="{8C6A8AF3-60CD-4C03-9E5F-67B13C56B356}" srcOrd="1" destOrd="0" presId="urn:microsoft.com/office/officeart/2009/3/layout/RandomtoResultProcess"/>
    <dgm:cxn modelId="{2C95D651-C478-4CF2-801B-1B2F13A81DDB}" type="presParOf" srcId="{5CBD9890-D8B2-40DD-B475-534D13AB3400}" destId="{6062E859-877A-46A3-8C3D-94F1C762BB4F}" srcOrd="2" destOrd="0" presId="urn:microsoft.com/office/officeart/2009/3/layout/RandomtoResultProcess"/>
    <dgm:cxn modelId="{79CB50A7-7057-44C6-80B1-565B830E953B}" type="presParOf" srcId="{5CBD9890-D8B2-40DD-B475-534D13AB3400}" destId="{5CDFB655-177C-4F0F-B31C-1CB176D190FA}" srcOrd="3" destOrd="0" presId="urn:microsoft.com/office/officeart/2009/3/layout/RandomtoResultProcess"/>
    <dgm:cxn modelId="{44810B37-9362-47E0-BA19-07F575EC42AB}" type="presParOf" srcId="{5CDFB655-177C-4F0F-B31C-1CB176D190FA}" destId="{F068ADB2-AC98-4205-9517-1BD673A0F9B5}" srcOrd="0" destOrd="0" presId="urn:microsoft.com/office/officeart/2009/3/layout/RandomtoResultProcess"/>
    <dgm:cxn modelId="{5958510F-27B8-4418-94C9-ACAB9CB60AAF}" type="presParOf" srcId="{5CDFB655-177C-4F0F-B31C-1CB176D190FA}" destId="{32E2AFF6-F621-4EAA-A6A1-A16D7DCCEE71}" srcOrd="1" destOrd="0" presId="urn:microsoft.com/office/officeart/2009/3/layout/RandomtoResultProcess"/>
    <dgm:cxn modelId="{8E4FC77F-13C5-44A4-88BA-5268D2014269}" type="presParOf" srcId="{5CBD9890-D8B2-40DD-B475-534D13AB3400}" destId="{D1476E1A-A5A3-4149-8A7E-BA0107A7CDC8}" srcOrd="4" destOrd="0" presId="urn:microsoft.com/office/officeart/2009/3/layout/RandomtoResultProcess"/>
    <dgm:cxn modelId="{90EABB78-B8F2-462E-8316-A03A16B5B671}" type="presParOf" srcId="{D1476E1A-A5A3-4149-8A7E-BA0107A7CDC8}" destId="{4FCA8BC0-5F06-4DE9-B706-398519C1AEF1}" srcOrd="0" destOrd="0" presId="urn:microsoft.com/office/officeart/2009/3/layout/RandomtoResultProcess"/>
    <dgm:cxn modelId="{C70FBC24-B7A3-487F-A4FC-8ABED276CF7C}" type="presParOf" srcId="{D1476E1A-A5A3-4149-8A7E-BA0107A7CDC8}" destId="{F545EC86-9BF6-449E-A2D5-2FBD5E0E3EB0}" srcOrd="1" destOrd="0" presId="urn:microsoft.com/office/officeart/2009/3/layout/RandomtoResult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033C0-B4C8-4996-8006-E2C67D2B8097}">
      <dsp:nvSpPr>
        <dsp:cNvPr id="0" name=""/>
        <dsp:cNvSpPr/>
      </dsp:nvSpPr>
      <dsp:spPr>
        <a:xfrm>
          <a:off x="1946555" y="-43315"/>
          <a:ext cx="6639806" cy="6639806"/>
        </a:xfrm>
        <a:prstGeom prst="circularArrow">
          <a:avLst>
            <a:gd name="adj1" fmla="val 5544"/>
            <a:gd name="adj2" fmla="val 330680"/>
            <a:gd name="adj3" fmla="val 13735745"/>
            <a:gd name="adj4" fmla="val 17410466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6A737-A3EF-44EB-9B3F-566ADD09DF5C}">
      <dsp:nvSpPr>
        <dsp:cNvPr id="0" name=""/>
        <dsp:cNvSpPr/>
      </dsp:nvSpPr>
      <dsp:spPr>
        <a:xfrm>
          <a:off x="3685011" y="1820"/>
          <a:ext cx="3162895" cy="15814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Contração atrial – fluxo ventricular é passivo mas aumenta o enchimento em 20 a 30%.</a:t>
          </a:r>
          <a:endParaRPr lang="pt-BR" sz="1900" kern="1200" dirty="0"/>
        </a:p>
      </dsp:txBody>
      <dsp:txXfrm>
        <a:off x="3762211" y="79020"/>
        <a:ext cx="3008495" cy="1427047"/>
      </dsp:txXfrm>
    </dsp:sp>
    <dsp:sp modelId="{C4F5EE71-D8DB-415E-B2A7-B07E89F5DE6B}">
      <dsp:nvSpPr>
        <dsp:cNvPr id="0" name=""/>
        <dsp:cNvSpPr/>
      </dsp:nvSpPr>
      <dsp:spPr>
        <a:xfrm>
          <a:off x="6505288" y="1943545"/>
          <a:ext cx="3005636" cy="1932244"/>
        </a:xfrm>
        <a:prstGeom prst="roundRect">
          <a:avLst/>
        </a:prstGeom>
        <a:solidFill>
          <a:schemeClr val="accent4">
            <a:hueOff val="-3680830"/>
            <a:satOff val="4214"/>
            <a:lumOff val="-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SÍSTOLE que leva o fechamento das valvas atrioventriculares (1ª bulha cardíaca).</a:t>
          </a:r>
          <a:endParaRPr lang="pt-BR" sz="1900" kern="1200" dirty="0"/>
        </a:p>
      </dsp:txBody>
      <dsp:txXfrm>
        <a:off x="6599612" y="2037869"/>
        <a:ext cx="2816988" cy="1743596"/>
      </dsp:txXfrm>
    </dsp:sp>
    <dsp:sp modelId="{19B9B876-D200-4D6B-AD0C-6E37D794EBB4}">
      <dsp:nvSpPr>
        <dsp:cNvPr id="0" name=""/>
        <dsp:cNvSpPr/>
      </dsp:nvSpPr>
      <dsp:spPr>
        <a:xfrm>
          <a:off x="5934177" y="4713522"/>
          <a:ext cx="3208124" cy="1829766"/>
        </a:xfrm>
        <a:prstGeom prst="roundRect">
          <a:avLst/>
        </a:prstGeom>
        <a:solidFill>
          <a:schemeClr val="accent4">
            <a:hueOff val="-7361661"/>
            <a:satOff val="8429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Com o nivelamento da pressão, ocorre a abertura das valvas aórtica e pulmonar dando início a fase de ejeção.</a:t>
          </a:r>
          <a:endParaRPr lang="pt-BR" sz="1900" kern="1200" dirty="0"/>
        </a:p>
      </dsp:txBody>
      <dsp:txXfrm>
        <a:off x="6023499" y="4802844"/>
        <a:ext cx="3029480" cy="1651122"/>
      </dsp:txXfrm>
    </dsp:sp>
    <dsp:sp modelId="{B6261895-48AD-4109-950B-3076C214E995}">
      <dsp:nvSpPr>
        <dsp:cNvPr id="0" name=""/>
        <dsp:cNvSpPr/>
      </dsp:nvSpPr>
      <dsp:spPr>
        <a:xfrm>
          <a:off x="1739596" y="4692327"/>
          <a:ext cx="3114977" cy="1834985"/>
        </a:xfrm>
        <a:prstGeom prst="roundRect">
          <a:avLst/>
        </a:prstGeom>
        <a:solidFill>
          <a:schemeClr val="accent4">
            <a:hueOff val="-11042491"/>
            <a:satOff val="12643"/>
            <a:lumOff val="-72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Relaxamento ventricular e o fechamento das valvas pulmonar e aórtica (2ª bulha cardíaca).</a:t>
          </a:r>
          <a:endParaRPr lang="pt-BR" sz="1900" kern="1200" dirty="0"/>
        </a:p>
      </dsp:txBody>
      <dsp:txXfrm>
        <a:off x="1829173" y="4781904"/>
        <a:ext cx="2935823" cy="1655831"/>
      </dsp:txXfrm>
    </dsp:sp>
    <dsp:sp modelId="{F3BE4948-14EF-4961-9014-2A7A8E384ED7}">
      <dsp:nvSpPr>
        <dsp:cNvPr id="0" name=""/>
        <dsp:cNvSpPr/>
      </dsp:nvSpPr>
      <dsp:spPr>
        <a:xfrm>
          <a:off x="1004674" y="1962188"/>
          <a:ext cx="3235357" cy="1969471"/>
        </a:xfrm>
        <a:prstGeom prst="roundRect">
          <a:avLst/>
        </a:prstGeom>
        <a:solidFill>
          <a:schemeClr val="accent4">
            <a:hueOff val="-14723321"/>
            <a:satOff val="16858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Após as pressões nos ventrículos diminuem levando a abertura das valvas atrioventriculares e o enchimento ventricular diastólico.</a:t>
          </a:r>
          <a:endParaRPr lang="pt-BR" sz="1900" kern="1200" dirty="0"/>
        </a:p>
      </dsp:txBody>
      <dsp:txXfrm>
        <a:off x="1100816" y="2058330"/>
        <a:ext cx="3043073" cy="1777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9E8F-9142-458F-A612-CC2CE6C7A369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DC</a:t>
          </a:r>
          <a:endParaRPr lang="pt-BR" sz="6500" kern="1200" dirty="0"/>
        </a:p>
      </dsp:txBody>
      <dsp:txXfrm>
        <a:off x="79021" y="938700"/>
        <a:ext cx="4225852" cy="2473937"/>
      </dsp:txXfrm>
    </dsp:sp>
    <dsp:sp modelId="{BA8E3922-0C3C-406F-A2C6-04F730E4852A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600" kern="1200"/>
        </a:p>
      </dsp:txBody>
      <dsp:txXfrm>
        <a:off x="4819821" y="1849812"/>
        <a:ext cx="649961" cy="651713"/>
      </dsp:txXfrm>
    </dsp:sp>
    <dsp:sp modelId="{41CEBE21-744A-475E-9D04-168C936E5C81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5">
            <a:hueOff val="1361386"/>
            <a:satOff val="2454"/>
            <a:lumOff val="27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FC x VS</a:t>
          </a:r>
          <a:endParaRPr lang="pt-BR" sz="6500" kern="1200" dirty="0"/>
        </a:p>
      </dsp:txBody>
      <dsp:txXfrm>
        <a:off x="6210725" y="938700"/>
        <a:ext cx="4225852" cy="2473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C3F7B-FFBC-48E3-AE6F-5B9C4124B8D1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8865C-3459-4852-9C85-7C3AFADD538E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Contratilidade = potência do músculo cardíaco</a:t>
          </a:r>
          <a:endParaRPr lang="pt-BR" sz="3600" kern="1200" dirty="0"/>
        </a:p>
      </dsp:txBody>
      <dsp:txXfrm>
        <a:off x="573335" y="67003"/>
        <a:ext cx="7265810" cy="879050"/>
      </dsp:txXfrm>
    </dsp:sp>
    <dsp:sp modelId="{11D89597-FB49-443B-BF28-7055D2331FE1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7361661"/>
              <a:satOff val="8429"/>
              <a:lumOff val="-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3B4CD-6F18-43B7-9E2E-7E0A00BF00C0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gradFill rotWithShape="0">
          <a:gsLst>
            <a:gs pos="0">
              <a:schemeClr val="accent4">
                <a:hueOff val="-7361661"/>
                <a:satOff val="8429"/>
                <a:lumOff val="-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361661"/>
                <a:satOff val="8429"/>
                <a:lumOff val="-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361661"/>
                <a:satOff val="8429"/>
                <a:lumOff val="-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err="1" smtClean="0"/>
            <a:t>Pré</a:t>
          </a:r>
          <a:r>
            <a:rPr lang="pt-BR" sz="5400" kern="1200" dirty="0" smtClean="0"/>
            <a:t> - carga</a:t>
          </a:r>
          <a:endParaRPr lang="pt-BR" sz="5400" kern="1200" dirty="0"/>
        </a:p>
      </dsp:txBody>
      <dsp:txXfrm>
        <a:off x="573335" y="1563884"/>
        <a:ext cx="7265810" cy="879050"/>
      </dsp:txXfrm>
    </dsp:sp>
    <dsp:sp modelId="{D6660626-4939-42D5-BAF3-AFA0A9F31B4A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4723321"/>
              <a:satOff val="16858"/>
              <a:lumOff val="-96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402C1-1D39-4155-98EC-396061B6A27F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gradFill rotWithShape="0">
          <a:gsLst>
            <a:gs pos="0">
              <a:schemeClr val="accent4">
                <a:hueOff val="-14723321"/>
                <a:satOff val="16858"/>
                <a:lumOff val="-96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4723321"/>
                <a:satOff val="16858"/>
                <a:lumOff val="-96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4723321"/>
                <a:satOff val="16858"/>
                <a:lumOff val="-96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/>
            <a:t>Pós - carga</a:t>
          </a:r>
          <a:endParaRPr lang="pt-BR" sz="5400" kern="1200" dirty="0"/>
        </a:p>
      </dsp:txBody>
      <dsp:txXfrm>
        <a:off x="573335" y="3060764"/>
        <a:ext cx="726581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D8EAE-8620-4BF9-9A0D-2E1CF84FB973}">
      <dsp:nvSpPr>
        <dsp:cNvPr id="0" name=""/>
        <dsp:cNvSpPr/>
      </dsp:nvSpPr>
      <dsp:spPr>
        <a:xfrm>
          <a:off x="519404" y="0"/>
          <a:ext cx="5531222" cy="117416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err="1" smtClean="0"/>
            <a:t>Pré-carga</a:t>
          </a:r>
          <a:endParaRPr lang="pt-BR" sz="6500" kern="1200" dirty="0"/>
        </a:p>
      </dsp:txBody>
      <dsp:txXfrm>
        <a:off x="1106485" y="0"/>
        <a:ext cx="4357060" cy="1174162"/>
      </dsp:txXfrm>
    </dsp:sp>
    <dsp:sp modelId="{A6A340DA-610B-4EA7-91C9-A57AF4351E0C}">
      <dsp:nvSpPr>
        <dsp:cNvPr id="0" name=""/>
        <dsp:cNvSpPr/>
      </dsp:nvSpPr>
      <dsp:spPr>
        <a:xfrm>
          <a:off x="5893033" y="0"/>
          <a:ext cx="4264294" cy="129900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Volume ventricular no final da diástole</a:t>
          </a:r>
          <a:endParaRPr lang="pt-BR" sz="2600" kern="1200" dirty="0"/>
        </a:p>
      </dsp:txBody>
      <dsp:txXfrm>
        <a:off x="6542533" y="0"/>
        <a:ext cx="2965294" cy="1299000"/>
      </dsp:txXfrm>
    </dsp:sp>
    <dsp:sp modelId="{E62EE2D1-5127-4C35-A8C7-626CEDCB4B9C}">
      <dsp:nvSpPr>
        <dsp:cNvPr id="0" name=""/>
        <dsp:cNvSpPr/>
      </dsp:nvSpPr>
      <dsp:spPr>
        <a:xfrm>
          <a:off x="519404" y="1543557"/>
          <a:ext cx="5470221" cy="1252901"/>
        </a:xfrm>
        <a:prstGeom prst="chevron">
          <a:avLst/>
        </a:prstGeom>
        <a:solidFill>
          <a:schemeClr val="accent2">
            <a:hueOff val="2402804"/>
            <a:satOff val="3666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  </a:t>
          </a:r>
          <a:r>
            <a:rPr lang="pt-BR" sz="6500" kern="1200" dirty="0" err="1" smtClean="0"/>
            <a:t>Pré-carga</a:t>
          </a:r>
          <a:endParaRPr lang="pt-BR" sz="6500" kern="1200" dirty="0"/>
        </a:p>
      </dsp:txBody>
      <dsp:txXfrm>
        <a:off x="1145855" y="1543557"/>
        <a:ext cx="4217320" cy="1252901"/>
      </dsp:txXfrm>
    </dsp:sp>
    <dsp:sp modelId="{3A1E376E-F914-4023-8472-FD106DA1451A}">
      <dsp:nvSpPr>
        <dsp:cNvPr id="0" name=""/>
        <dsp:cNvSpPr/>
      </dsp:nvSpPr>
      <dsp:spPr>
        <a:xfrm>
          <a:off x="5882496" y="1573900"/>
          <a:ext cx="4232835" cy="1090416"/>
        </a:xfrm>
        <a:prstGeom prst="chevron">
          <a:avLst/>
        </a:prstGeom>
        <a:solidFill>
          <a:schemeClr val="accent2">
            <a:tint val="40000"/>
            <a:alpha val="90000"/>
            <a:hueOff val="2429492"/>
            <a:satOff val="3351"/>
            <a:lumOff val="2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29492"/>
              <a:satOff val="3351"/>
              <a:lumOff val="2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  Volume de ejeção</a:t>
          </a:r>
          <a:endParaRPr lang="pt-BR" sz="2600" kern="1200" dirty="0"/>
        </a:p>
      </dsp:txBody>
      <dsp:txXfrm>
        <a:off x="6427704" y="1573900"/>
        <a:ext cx="3142419" cy="1090416"/>
      </dsp:txXfrm>
    </dsp:sp>
    <dsp:sp modelId="{96ED6BD7-4535-49BA-91AB-D811B2BFF6DD}">
      <dsp:nvSpPr>
        <dsp:cNvPr id="0" name=""/>
        <dsp:cNvSpPr/>
      </dsp:nvSpPr>
      <dsp:spPr>
        <a:xfrm>
          <a:off x="519404" y="3162043"/>
          <a:ext cx="5589342" cy="1225479"/>
        </a:xfrm>
        <a:prstGeom prst="chevron">
          <a:avLst/>
        </a:prstGeom>
        <a:solidFill>
          <a:schemeClr val="accent2">
            <a:hueOff val="4805608"/>
            <a:satOff val="7333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Pós-carga</a:t>
          </a:r>
          <a:endParaRPr lang="pt-BR" sz="6500" kern="1200" dirty="0"/>
        </a:p>
      </dsp:txBody>
      <dsp:txXfrm>
        <a:off x="1132144" y="3162043"/>
        <a:ext cx="4363863" cy="1225479"/>
      </dsp:txXfrm>
    </dsp:sp>
    <dsp:sp modelId="{808110E3-31D5-43C2-A8CC-0E542E47878C}">
      <dsp:nvSpPr>
        <dsp:cNvPr id="0" name=""/>
        <dsp:cNvSpPr/>
      </dsp:nvSpPr>
      <dsp:spPr>
        <a:xfrm>
          <a:off x="5886150" y="3037625"/>
          <a:ext cx="4324022" cy="1467587"/>
        </a:xfrm>
        <a:prstGeom prst="chevron">
          <a:avLst/>
        </a:prstGeom>
        <a:solidFill>
          <a:schemeClr val="accent2">
            <a:tint val="40000"/>
            <a:alpha val="90000"/>
            <a:hueOff val="4858985"/>
            <a:satOff val="6702"/>
            <a:lumOff val="4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58985"/>
              <a:satOff val="6702"/>
              <a:lumOff val="4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Resistência ao fluxo sanguíneo na saída do ventrículo</a:t>
          </a:r>
          <a:endParaRPr lang="pt-BR" sz="2600" kern="1200" dirty="0"/>
        </a:p>
      </dsp:txBody>
      <dsp:txXfrm>
        <a:off x="6619944" y="3037625"/>
        <a:ext cx="2856435" cy="1467587"/>
      </dsp:txXfrm>
    </dsp:sp>
    <dsp:sp modelId="{DBB92D6F-EC07-4B92-8656-00809F160CDD}">
      <dsp:nvSpPr>
        <dsp:cNvPr id="0" name=""/>
        <dsp:cNvSpPr/>
      </dsp:nvSpPr>
      <dsp:spPr>
        <a:xfrm>
          <a:off x="519404" y="4872559"/>
          <a:ext cx="5591569" cy="1210807"/>
        </a:xfrm>
        <a:prstGeom prst="chevron">
          <a:avLst/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Pós-carga</a:t>
          </a:r>
          <a:endParaRPr lang="pt-BR" sz="6500" kern="1200" dirty="0"/>
        </a:p>
      </dsp:txBody>
      <dsp:txXfrm>
        <a:off x="1124808" y="4872559"/>
        <a:ext cx="4380762" cy="1210807"/>
      </dsp:txXfrm>
    </dsp:sp>
    <dsp:sp modelId="{B9DB8D77-6144-41D5-B091-A98FC2BFFF7F}">
      <dsp:nvSpPr>
        <dsp:cNvPr id="0" name=""/>
        <dsp:cNvSpPr/>
      </dsp:nvSpPr>
      <dsp:spPr>
        <a:xfrm>
          <a:off x="5834989" y="4713297"/>
          <a:ext cx="4596170" cy="1449712"/>
        </a:xfrm>
        <a:prstGeom prst="chevron">
          <a:avLst/>
        </a:prstGeom>
        <a:solidFill>
          <a:schemeClr val="accent2">
            <a:tint val="40000"/>
            <a:alpha val="90000"/>
            <a:hueOff val="7288477"/>
            <a:satOff val="10053"/>
            <a:lumOff val="6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288477"/>
              <a:satOff val="10053"/>
              <a:lumOff val="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 Toda a resistência periférica  - controlada pelo sistema simpático</a:t>
          </a:r>
          <a:endParaRPr lang="pt-BR" sz="2600" kern="1200" dirty="0"/>
        </a:p>
      </dsp:txBody>
      <dsp:txXfrm>
        <a:off x="6559845" y="4713297"/>
        <a:ext cx="3146458" cy="1449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8798-6E32-48A2-99BD-7F4C83E1FA3E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B5B69-C422-4CB3-B400-74DAF7AEA8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564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Composto por 4 câmaras – átrios e ventrículos.</a:t>
            </a:r>
            <a:r>
              <a:rPr lang="pt-BR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Os átrios agem como reservatórios de sangue com leve ação de bombeamento para o enchimento ventricular.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Os ventrículos são câmaras de propulsão direcionando a remessa de sangue para os pulmões ou para a circulação sistêmica. O esquerdo gera maior quantidade de pressão que o direito, por isso tem parede muscular mais espessa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665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Já na pós carga, as curvas são em declínio pois há uma resistência do fluxo. Quanto maior a pós-carga menor o volume sistólico.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991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Fórmula adaptada da engenharia mecânica de</a:t>
            </a:r>
            <a:r>
              <a:rPr lang="pt-BR" baseline="0" dirty="0" smtClean="0"/>
              <a:t> </a:t>
            </a:r>
            <a:r>
              <a:rPr lang="pt-BR" dirty="0" smtClean="0"/>
              <a:t>fluxo de</a:t>
            </a:r>
            <a:r>
              <a:rPr lang="pt-BR" baseline="0" dirty="0" smtClean="0"/>
              <a:t> um</a:t>
            </a:r>
            <a:r>
              <a:rPr lang="pt-BR" dirty="0" smtClean="0"/>
              <a:t> TUBO - </a:t>
            </a:r>
            <a:r>
              <a:rPr lang="pt-BR" baseline="0" dirty="0" smtClean="0"/>
              <a:t>Hagen </a:t>
            </a:r>
            <a:r>
              <a:rPr lang="pt-BR" baseline="0" dirty="0" err="1" smtClean="0"/>
              <a:t>Poiseuille</a:t>
            </a:r>
            <a:r>
              <a:rPr lang="pt-BR" baseline="0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FLUXO DO TUBO = PRESSÃO DE PERFUSÃO X RAIO A QUARTA SOBRE COMPRIMENTO X A VISCOSIDADDE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viscosidade é inversamente proporcional e evidencia a tendência de resistência ao fluxo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322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tônus arteriolar determina o fluxo e o controle da circulação.</a:t>
            </a:r>
          </a:p>
          <a:p>
            <a:endParaRPr lang="pt-BR" dirty="0" smtClean="0"/>
          </a:p>
          <a:p>
            <a:r>
              <a:rPr lang="pt-BR" dirty="0" smtClean="0"/>
              <a:t>Isso</a:t>
            </a:r>
            <a:r>
              <a:rPr lang="pt-BR" baseline="0" dirty="0" smtClean="0"/>
              <a:t> vai influenciar em diferentes órgãos de diferentes maneiras. Pele e rim. </a:t>
            </a:r>
          </a:p>
          <a:p>
            <a:r>
              <a:rPr lang="pt-BR" baseline="0" dirty="0" smtClean="0"/>
              <a:t>Então, com esse mecanismo quando houver uma necessidade do corpo, como um estado de </a:t>
            </a:r>
            <a:r>
              <a:rPr lang="pt-BR" baseline="0" dirty="0" err="1" smtClean="0"/>
              <a:t>hipovolemiapode</a:t>
            </a:r>
            <a:r>
              <a:rPr lang="pt-BR" baseline="0" dirty="0" smtClean="0"/>
              <a:t> ocorrer uma distribuição do sangue para órgãos mais vitais como coração e cérebro.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tônus também pode ser influenciado por hormônios circulantes como adrenalina angiotensina II e fatores do endotélio como óxido nítrico  (potente vasodilatador)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3104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</a:t>
            </a:r>
            <a:r>
              <a:rPr lang="pt-BR" baseline="0" dirty="0" smtClean="0"/>
              <a:t> o débito cardíaco cai, a PAM também cairá, a não ser que haja um aumento compensatório da resistência vascular sistêmica através de vaso constrição de arteríolas por exemplo.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0279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Resposta dos </a:t>
            </a:r>
            <a:r>
              <a:rPr lang="pt-BR" dirty="0" err="1" smtClean="0"/>
              <a:t>barorrecptores</a:t>
            </a:r>
            <a:r>
              <a:rPr lang="pt-BR" dirty="0" smtClean="0"/>
              <a:t> propiciam o controle imediato da pressão e se a hipotensão for prolongada</a:t>
            </a:r>
            <a:r>
              <a:rPr lang="pt-BR" baseline="0" dirty="0" smtClean="0"/>
              <a:t> outros mecanismos entram como compensação como </a:t>
            </a:r>
            <a:r>
              <a:rPr lang="pt-BR" baseline="0" dirty="0" err="1" smtClean="0"/>
              <a:t>aldosterona</a:t>
            </a:r>
            <a:r>
              <a:rPr lang="pt-BR" baseline="0" dirty="0" smtClean="0"/>
              <a:t> angiotensina II.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935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valor</a:t>
            </a:r>
            <a:r>
              <a:rPr lang="pt-BR" baseline="0" dirty="0" smtClean="0"/>
              <a:t> da Pa02 diminui pois associado ao oxigênio há o vapor d’agua na inspiração e então a pressão de oxigênio que chega nos alvéolos é a de 104 e ainda há mais um declínio quando esse oxigênio vai até os capilares devido a um pequeno shunt fisiológico  </a:t>
            </a:r>
            <a:r>
              <a:rPr lang="pt-BR" baseline="0" dirty="0" err="1" smtClean="0"/>
              <a:t>intra-pulmonar</a:t>
            </a:r>
            <a:r>
              <a:rPr lang="pt-BR" baseline="0" dirty="0" smtClean="0"/>
              <a:t> então a Pao2 no sangue arterial é entre 95 e 100.</a:t>
            </a:r>
            <a:endParaRPr lang="pt-BR" dirty="0" smtClean="0"/>
          </a:p>
          <a:p>
            <a:r>
              <a:rPr lang="pt-BR" dirty="0" err="1" smtClean="0"/>
              <a:t>Danieljr</a:t>
            </a:r>
            <a:endParaRPr lang="pt-BR" dirty="0" smtClean="0"/>
          </a:p>
          <a:p>
            <a:r>
              <a:rPr lang="pt-BR" dirty="0" smtClean="0"/>
              <a:t>lagoadj2988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7801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98% do oxigênio é ligado de forma reversível às</a:t>
            </a:r>
            <a:r>
              <a:rPr lang="pt-BR" baseline="0" dirty="0" smtClean="0"/>
              <a:t> hemácias, e são essas células que realizam seu transporte. A membrana da hemácia é livremente permeável à agua, oxigênio, co2.</a:t>
            </a:r>
            <a:endParaRPr lang="pt-BR" dirty="0" smtClean="0"/>
          </a:p>
          <a:p>
            <a:r>
              <a:rPr lang="pt-BR" baseline="0" dirty="0" smtClean="0"/>
              <a:t>Na hemácia há um pigmento chamado Hemoglobina que é a molécula que se liga diretamente ao o2. Cada molécula de </a:t>
            </a:r>
            <a:r>
              <a:rPr lang="pt-BR" baseline="0" dirty="0" err="1" smtClean="0"/>
              <a:t>Hb</a:t>
            </a:r>
            <a:r>
              <a:rPr lang="pt-BR" baseline="0" dirty="0" smtClean="0"/>
              <a:t> é capaz de se combinar com 4 moléculas de oxigênio a partir de então esse complexo se denomina </a:t>
            </a:r>
            <a:r>
              <a:rPr lang="pt-BR" baseline="0" dirty="0" err="1" smtClean="0"/>
              <a:t>oxi</a:t>
            </a:r>
            <a:r>
              <a:rPr lang="pt-BR" baseline="0" dirty="0" smtClean="0"/>
              <a:t>-hemoglobina.</a:t>
            </a:r>
          </a:p>
          <a:p>
            <a:r>
              <a:rPr lang="pt-BR" baseline="0" dirty="0" smtClean="0"/>
              <a:t>A extensão dessa combinação de Hb+o2 é a Saturação de oxigênio e é medida pela porcentagem da capacidade total de transporte.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3777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saturação de oxigênio</a:t>
            </a:r>
            <a:r>
              <a:rPr lang="pt-BR" baseline="0" dirty="0" smtClean="0"/>
              <a:t> normal de uma pessoa é de aproximadamente 97,5% o que equivale a uma Po2 de 95 a 100mmg.</a:t>
            </a:r>
          </a:p>
          <a:p>
            <a:r>
              <a:rPr lang="pt-BR" baseline="0" dirty="0" smtClean="0"/>
              <a:t>O sangue venoso da artéria pulmonar tem uma Po2 normal de 40 com 75% de saturação SV02. Isso mostra que da artéria pulmonar para o organismo ocorre um aumento significativo de oxigênio.</a:t>
            </a:r>
          </a:p>
          <a:p>
            <a:r>
              <a:rPr lang="pt-BR" baseline="0" dirty="0" smtClean="0"/>
              <a:t>Observar que a curva de saturação de 75 a 100% é quase plana. Isso mostra que mesmo os alvéolos sofrendo uma diminuição da pressão parcial, de até de 40mmg, o carreamento de </a:t>
            </a:r>
            <a:r>
              <a:rPr lang="pt-BR" baseline="0" dirty="0" err="1" smtClean="0"/>
              <a:t>Hb</a:t>
            </a:r>
            <a:r>
              <a:rPr lang="pt-BR" baseline="0" dirty="0" smtClean="0"/>
              <a:t> com oxigênio não tão é prejudicado.</a:t>
            </a:r>
          </a:p>
          <a:p>
            <a:r>
              <a:rPr lang="pt-BR" dirty="0" smtClean="0"/>
              <a:t>Já a parte mais inclina da </a:t>
            </a:r>
            <a:r>
              <a:rPr lang="pt-BR" dirty="0" err="1" smtClean="0"/>
              <a:t>da</a:t>
            </a:r>
            <a:r>
              <a:rPr lang="pt-BR" dirty="0" smtClean="0"/>
              <a:t> curva é chamada de porção dissociativa.</a:t>
            </a:r>
            <a:r>
              <a:rPr lang="pt-BR" baseline="0" dirty="0" smtClean="0"/>
              <a:t> Essa parte já nos mostra uma certa instabilidade pois uma grande quantia de oxigênio pode ser descarregada com uma pequena mudança na Pao2.</a:t>
            </a:r>
          </a:p>
          <a:p>
            <a:r>
              <a:rPr lang="pt-BR" baseline="0" dirty="0" smtClean="0"/>
              <a:t>P50 - é a P02 onde 50% da </a:t>
            </a:r>
            <a:r>
              <a:rPr lang="pt-BR" baseline="0" dirty="0" err="1" smtClean="0"/>
              <a:t>Hb</a:t>
            </a:r>
            <a:r>
              <a:rPr lang="pt-BR" baseline="0" dirty="0" smtClean="0"/>
              <a:t> está saturada que equivale a 26.6mmHg.</a:t>
            </a:r>
          </a:p>
          <a:p>
            <a:r>
              <a:rPr lang="pt-BR" baseline="0" dirty="0" smtClean="0"/>
              <a:t>A curva também pode ser desviada – uma </a:t>
            </a:r>
            <a:r>
              <a:rPr lang="pt-BR" baseline="0" dirty="0" err="1" smtClean="0"/>
              <a:t>acidemia</a:t>
            </a:r>
            <a:r>
              <a:rPr lang="pt-BR" baseline="0" dirty="0" smtClean="0"/>
              <a:t> por exemplo onde há um aumento da Pco2 nesse caso pode desviá-la para a direita. E uma </a:t>
            </a:r>
            <a:r>
              <a:rPr lang="pt-BR" baseline="0" dirty="0" err="1" smtClean="0"/>
              <a:t>alcalemia</a:t>
            </a:r>
            <a:r>
              <a:rPr lang="pt-BR" baseline="0" dirty="0" smtClean="0"/>
              <a:t> para a esquerda.</a:t>
            </a:r>
          </a:p>
          <a:p>
            <a:r>
              <a:rPr lang="pt-BR" baseline="0" dirty="0" smtClean="0"/>
              <a:t>Esses desvios ocasionados por mudança de pH ou por alterações na Pco2 são denominados de Efeito Bohr. Aumento da temperatura desvia para a direita e uma diminuição desvia para a esquerda.</a:t>
            </a:r>
          </a:p>
          <a:p>
            <a:r>
              <a:rPr lang="pt-BR" baseline="0" dirty="0" smtClean="0"/>
              <a:t>Direita = afinidade de </a:t>
            </a:r>
            <a:r>
              <a:rPr lang="pt-BR" baseline="0" dirty="0" err="1" smtClean="0"/>
              <a:t>Hb</a:t>
            </a:r>
            <a:r>
              <a:rPr lang="pt-BR" baseline="0" dirty="0" smtClean="0"/>
              <a:t> para oxigênio é reduzida e o oxigênio está mais disponível para os tecidos</a:t>
            </a:r>
          </a:p>
          <a:p>
            <a:r>
              <a:rPr lang="pt-BR" baseline="0" dirty="0" smtClean="0"/>
              <a:t>Esquerda = afinidade de </a:t>
            </a:r>
            <a:r>
              <a:rPr lang="pt-BR" baseline="0" dirty="0" err="1" smtClean="0"/>
              <a:t>BHb</a:t>
            </a:r>
            <a:r>
              <a:rPr lang="pt-BR" baseline="0" dirty="0" smtClean="0"/>
              <a:t> para o oxigênio está aumentada e o oxigênio está menos disponível para os tecidos.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1959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91619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Um aumento no fluxo sanguíneo tecidual resulta num</a:t>
            </a:r>
            <a:r>
              <a:rPr lang="pt-BR" baseline="0" dirty="0" smtClean="0"/>
              <a:t> aumento do oxigênio no tecido.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Havendo mais capilares </a:t>
            </a:r>
            <a:r>
              <a:rPr lang="pt-BR" baseline="0" dirty="0" err="1" smtClean="0"/>
              <a:t>perfundidos</a:t>
            </a:r>
            <a:r>
              <a:rPr lang="pt-BR" baseline="0" dirty="0" smtClean="0"/>
              <a:t> haverá mais oxigênio disponível para os tecidos e maior remoção do co2.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Os gases se difundem por um gradiente de pressão, havendo um aumento no gradiente ocorre maior difusão do oxigênio e portanto maior oferta.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Alterações na curva também podem alterar a oferta, como vimos antes.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E a </a:t>
            </a:r>
            <a:r>
              <a:rPr lang="pt-BR" baseline="0" dirty="0" err="1" smtClean="0"/>
              <a:t>concetração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Hb</a:t>
            </a:r>
            <a:r>
              <a:rPr lang="pt-BR" baseline="0" dirty="0" smtClean="0"/>
              <a:t> também pois é o </a:t>
            </a:r>
            <a:r>
              <a:rPr lang="pt-BR" baseline="0" dirty="0" err="1" smtClean="0"/>
              <a:t>Hb</a:t>
            </a:r>
            <a:r>
              <a:rPr lang="pt-BR" baseline="0" dirty="0" smtClean="0"/>
              <a:t> que </a:t>
            </a:r>
            <a:r>
              <a:rPr lang="pt-BR" baseline="0" dirty="0" err="1" smtClean="0"/>
              <a:t>carrea</a:t>
            </a:r>
            <a:r>
              <a:rPr lang="pt-BR" baseline="0" dirty="0" smtClean="0"/>
              <a:t> o oxigênio.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269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célula cardíaca</a:t>
            </a:r>
            <a:r>
              <a:rPr lang="pt-BR" baseline="0" dirty="0" smtClean="0"/>
              <a:t> funciona com base em uma </a:t>
            </a:r>
            <a:r>
              <a:rPr lang="pt-BR" baseline="0" dirty="0" err="1" smtClean="0"/>
              <a:t>eletrofisiologia</a:t>
            </a:r>
            <a:r>
              <a:rPr lang="pt-BR" baseline="0" dirty="0" smtClean="0"/>
              <a:t>, como se houvesse um circuito elétrico no coração.</a:t>
            </a:r>
          </a:p>
          <a:p>
            <a:r>
              <a:rPr lang="pt-BR" baseline="0" dirty="0" smtClean="0"/>
              <a:t>Inicialmente a célula encontra-se num estado de “latência” chamado de </a:t>
            </a:r>
            <a:r>
              <a:rPr lang="pt-BR" baseline="0" dirty="0" err="1" smtClean="0"/>
              <a:t>repolarização</a:t>
            </a:r>
            <a:r>
              <a:rPr lang="pt-BR" baseline="0" dirty="0" smtClean="0"/>
              <a:t> (4), e devido a uma alteração na voltagem ocorre a geração de um potencial de ação (0 e 1). Essa fase parte do NODO SINOATRIAL, localizado na junção do átrio direito com VCS, e é o início da contração miocárdica. Então o impulso parte do nodo </a:t>
            </a:r>
            <a:r>
              <a:rPr lang="pt-BR" baseline="0" dirty="0" err="1" smtClean="0"/>
              <a:t>sinoatral</a:t>
            </a:r>
            <a:r>
              <a:rPr lang="pt-BR" baseline="0" dirty="0" smtClean="0"/>
              <a:t> em direção ao NODO ATRIO VENTRICULAR localizado na parede septal do AD. Então as fibras de His-</a:t>
            </a:r>
            <a:r>
              <a:rPr lang="pt-BR" baseline="0" dirty="0" err="1" smtClean="0"/>
              <a:t>Purkinje</a:t>
            </a:r>
            <a:r>
              <a:rPr lang="pt-BR" baseline="0" dirty="0" smtClean="0"/>
              <a:t> enviam a rápida condução do impulso para os átrios e ventrículos ocasionando simultaneamente a despolarização. </a:t>
            </a:r>
          </a:p>
          <a:p>
            <a:r>
              <a:rPr lang="pt-BR" baseline="0" dirty="0" smtClean="0"/>
              <a:t>O potencial de ação  cardíaco é mais prolongado que o do músculo esquelético.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6207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Então os órgãos,</a:t>
            </a:r>
            <a:r>
              <a:rPr lang="pt-BR" baseline="0" dirty="0" smtClean="0"/>
              <a:t> quando precisarem poderão ainda consumir mais oxigênio.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4195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Durante o primeiro impulso</a:t>
            </a:r>
            <a:r>
              <a:rPr lang="pt-BR" baseline="0" dirty="0" smtClean="0"/>
              <a:t> – NODO sinoatrial dispara um impulso para a contração atrial.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Contração atrial – fluxo ventricular é passivo mas aumenta o enchimento em 20 a 30%.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SÍSTOLE que leva o fechamento das valvas atrioventriculares (1ª bulha cardíaca).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Com o nivelamento da pressão, ocorre a abertura das valvas aórtica e pulmonar dando início a fase de ejeção.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Relaxamento ventricular e o fechamento das valvas pulmonar e aórtica (2ª bulha cardíaca).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Após as pressões nos ventrículos diminuem levando a abertura das valvas atrioventriculares e o enchimento ventricular diastólico.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355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Irrigam o coração. Colaterais irrigam o endocárdio.</a:t>
            </a:r>
            <a:r>
              <a:rPr lang="pt-BR" baseline="0" dirty="0" smtClean="0"/>
              <a:t> Qualquer aumento na demanda metabólica do fluxo miocárdico ocorre um consequente aumento do fluxo sanguíneo coronário</a:t>
            </a:r>
            <a:endParaRPr lang="pt-BR" dirty="0" smtClean="0"/>
          </a:p>
          <a:p>
            <a:r>
              <a:rPr lang="pt-BR" dirty="0" smtClean="0"/>
              <a:t>Consumo de 02 no miocárdio é mais elevado que no músculo esquelético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523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DC sofre modificações para se</a:t>
            </a:r>
            <a:r>
              <a:rPr lang="pt-BR" baseline="0" dirty="0" smtClean="0"/>
              <a:t> adaptar às alterações das demandas metabólicas corporais e está diretamente proporcional à FC e ao VS</a:t>
            </a:r>
          </a:p>
          <a:p>
            <a:r>
              <a:rPr lang="pt-BR" baseline="0" dirty="0" smtClean="0"/>
              <a:t>Estes por sua vez são inversamente proporcionais.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01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790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Contratilidade independe da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pré</a:t>
            </a:r>
            <a:r>
              <a:rPr lang="pt-BR" baseline="0" dirty="0" smtClean="0"/>
              <a:t> ou pós carga e é influenciada pelo sistema parassimpático.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613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pré-carga</a:t>
            </a:r>
            <a:r>
              <a:rPr lang="pt-BR" dirty="0" smtClean="0"/>
              <a:t> depende</a:t>
            </a:r>
            <a:r>
              <a:rPr lang="pt-BR" baseline="0" dirty="0" smtClean="0"/>
              <a:t> do retorno venoso-corporal que é influenciado por vários fatores – postura, pressão, volume sanguíneo</a:t>
            </a:r>
          </a:p>
          <a:p>
            <a:r>
              <a:rPr lang="pt-BR" baseline="0" dirty="0" smtClean="0"/>
              <a:t>A pós-carga é determinada pela resistência vascular sistêmica, que é controlado pelo sistema vascular simpático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07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Curva A – mostra o</a:t>
            </a:r>
            <a:r>
              <a:rPr lang="pt-BR" baseline="0" dirty="0" smtClean="0"/>
              <a:t> coração normal. </a:t>
            </a:r>
          </a:p>
          <a:p>
            <a:r>
              <a:rPr lang="pt-BR" baseline="0" dirty="0" smtClean="0"/>
              <a:t>A curva B evidencia uma mesma </a:t>
            </a:r>
            <a:r>
              <a:rPr lang="pt-BR" baseline="0" dirty="0" err="1" smtClean="0"/>
              <a:t>pré-carga</a:t>
            </a:r>
            <a:r>
              <a:rPr lang="pt-BR" baseline="0" dirty="0" smtClean="0"/>
              <a:t> porém com aumento do volume sistólico isso consequente leva a uma contratilidade aumentada por exemplo em casos de exercício físico ou uso de </a:t>
            </a:r>
            <a:r>
              <a:rPr lang="pt-BR" baseline="0" dirty="0" err="1" smtClean="0"/>
              <a:t>ionotrópicos</a:t>
            </a:r>
            <a:r>
              <a:rPr lang="pt-BR" baseline="0" dirty="0" smtClean="0"/>
              <a:t> (nossa realidade).</a:t>
            </a:r>
          </a:p>
          <a:p>
            <a:r>
              <a:rPr lang="pt-BR" baseline="0" dirty="0" smtClean="0"/>
              <a:t>Já a curva C evidencia para uma mesma </a:t>
            </a:r>
            <a:r>
              <a:rPr lang="pt-BR" baseline="0" dirty="0" err="1" smtClean="0"/>
              <a:t>pré-carga</a:t>
            </a:r>
            <a:r>
              <a:rPr lang="pt-BR" baseline="0" dirty="0" smtClean="0"/>
              <a:t> um menor volume sistólico consequente contratilidade diminuída – hipóxia ou </a:t>
            </a:r>
            <a:r>
              <a:rPr lang="pt-BR" baseline="0" dirty="0" err="1" smtClean="0"/>
              <a:t>hipercapnia</a:t>
            </a:r>
            <a:r>
              <a:rPr lang="pt-BR" baseline="0" dirty="0" smtClean="0"/>
              <a:t> (nossa realidade).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5B69-C422-4CB3-B400-74DAF7AEA8B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101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96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527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682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803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890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0235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2788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052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9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468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4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5660-D1FC-4C57-BBF3-804A56336370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B7FD-4ABB-45FF-8359-9EAD3A1A4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5163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Fisiologia Cardiovascular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10848"/>
            <a:ext cx="9144000" cy="21129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Aglaher Mayra Stocco da Silva</a:t>
            </a:r>
          </a:p>
          <a:p>
            <a:r>
              <a:rPr lang="pt-BR" sz="2800" dirty="0" smtClean="0"/>
              <a:t>R1 Terapia Intensiva – CEPETI</a:t>
            </a:r>
          </a:p>
          <a:p>
            <a:endParaRPr lang="pt-BR" sz="2800" dirty="0" smtClean="0"/>
          </a:p>
          <a:p>
            <a:r>
              <a:rPr lang="pt-BR" sz="2800" dirty="0" smtClean="0"/>
              <a:t>Dr. Álvaro </a:t>
            </a:r>
            <a:r>
              <a:rPr lang="pt-BR" sz="2800" dirty="0" err="1" smtClean="0"/>
              <a:t>Réa</a:t>
            </a:r>
            <a:r>
              <a:rPr lang="pt-BR" sz="2800" dirty="0" smtClean="0"/>
              <a:t> Neto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6975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Volume Sistólico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8046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834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3465376"/>
              </p:ext>
            </p:extLst>
          </p:nvPr>
        </p:nvGraphicFramePr>
        <p:xfrm>
          <a:off x="552450" y="476250"/>
          <a:ext cx="10658889" cy="620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para cima 4"/>
          <p:cNvSpPr/>
          <p:nvPr/>
        </p:nvSpPr>
        <p:spPr>
          <a:xfrm>
            <a:off x="1909970" y="2185780"/>
            <a:ext cx="381000" cy="81915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7046016" y="2185780"/>
            <a:ext cx="381000" cy="81915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38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5071"/>
          <a:stretch/>
        </p:blipFill>
        <p:spPr>
          <a:xfrm>
            <a:off x="2290763" y="185737"/>
            <a:ext cx="8186737" cy="6062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041106" y="624840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 smtClean="0"/>
              <a:t>Pré-carga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6713" y="2390536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Volume sistólico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9370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5154536"/>
              </p:ext>
            </p:extLst>
          </p:nvPr>
        </p:nvGraphicFramePr>
        <p:xfrm>
          <a:off x="779834" y="114468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3852153" y="1478604"/>
            <a:ext cx="38911" cy="3599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891064" y="5077838"/>
            <a:ext cx="4649821" cy="19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09129" y="2429447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Volume sistólico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94025" y="529509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Pós-carga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3092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sanguíneo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Presentes nas artérias, arteríolas capilares;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205836080"/>
              </p:ext>
            </p:extLst>
          </p:nvPr>
        </p:nvGraphicFramePr>
        <p:xfrm>
          <a:off x="1475408" y="209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444408" y="699043"/>
            <a:ext cx="471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Pressão perfusão </a:t>
            </a:r>
            <a:r>
              <a:rPr lang="pt-BR" sz="2400" b="1" dirty="0" smtClean="0"/>
              <a:t> X  </a:t>
            </a:r>
            <a:r>
              <a:rPr lang="pt-BR" sz="2400" dirty="0" smtClean="0"/>
              <a:t>Raio</a:t>
            </a:r>
            <a:r>
              <a:rPr lang="pt-BR" sz="2400" baseline="30000" dirty="0" smtClean="0"/>
              <a:t>4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Comprimento </a:t>
            </a:r>
            <a:r>
              <a:rPr lang="pt-BR" sz="2400" b="1" dirty="0" smtClean="0"/>
              <a:t>X </a:t>
            </a:r>
            <a:r>
              <a:rPr lang="pt-BR" sz="2400" dirty="0" smtClean="0"/>
              <a:t>viscosidade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7616686" y="1299208"/>
            <a:ext cx="4373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516218" y="976041"/>
            <a:ext cx="184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FLUXO =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635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Controle da Circulação Sistêmica – Auto </a:t>
            </a:r>
            <a:r>
              <a:rPr lang="pt-BR" sz="4000" dirty="0"/>
              <a:t>R</a:t>
            </a:r>
            <a:r>
              <a:rPr lang="pt-BR" sz="4000" dirty="0" smtClean="0"/>
              <a:t>egulação</a:t>
            </a:r>
            <a:endParaRPr lang="pt-BR" sz="4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734851028"/>
              </p:ext>
            </p:extLst>
          </p:nvPr>
        </p:nvGraphicFramePr>
        <p:xfrm>
          <a:off x="1178338" y="1027906"/>
          <a:ext cx="98353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462651" y="5219312"/>
            <a:ext cx="2110003" cy="1534255"/>
            <a:chOff x="4943" y="2301343"/>
            <a:chExt cx="2377952" cy="2167466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4943" y="2301343"/>
              <a:ext cx="2377952" cy="21674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10750" y="2301343"/>
              <a:ext cx="2166338" cy="195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kern="1200" dirty="0" smtClean="0"/>
                <a:t>Fatores do endotélio</a:t>
              </a:r>
              <a:endParaRPr lang="pt-BR" sz="23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78904" y="5219312"/>
            <a:ext cx="2070247" cy="1534255"/>
            <a:chOff x="4943" y="2301343"/>
            <a:chExt cx="2377952" cy="2167466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4943" y="2301343"/>
              <a:ext cx="2377952" cy="21674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10750" y="2301343"/>
              <a:ext cx="2166338" cy="195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kern="1200" dirty="0" smtClean="0"/>
                <a:t>Hormônios</a:t>
              </a:r>
              <a:endParaRPr lang="pt-BR" sz="2300" kern="1200" dirty="0"/>
            </a:p>
          </p:txBody>
        </p:sp>
      </p:grpSp>
      <p:sp>
        <p:nvSpPr>
          <p:cNvPr id="11" name="Seta para baixo 10"/>
          <p:cNvSpPr/>
          <p:nvPr/>
        </p:nvSpPr>
        <p:spPr>
          <a:xfrm>
            <a:off x="1194149" y="4432852"/>
            <a:ext cx="614773" cy="10734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902880" y="4432852"/>
            <a:ext cx="614773" cy="10734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22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2523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Controle de Pressão Arterial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27074" y="1934905"/>
            <a:ext cx="673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Pressão arterial diastólica + pressão de pulso</a:t>
            </a:r>
            <a:endParaRPr lang="pt-BR" sz="28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6934200" y="2458125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499072" y="2586354"/>
            <a:ext cx="103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3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882637" y="2431724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PAM  =</a:t>
            </a:r>
            <a:endParaRPr lang="pt-BR" sz="2800" dirty="0"/>
          </a:p>
        </p:txBody>
      </p:sp>
      <p:sp>
        <p:nvSpPr>
          <p:cNvPr id="15" name="Elipse 14"/>
          <p:cNvSpPr/>
          <p:nvPr/>
        </p:nvSpPr>
        <p:spPr>
          <a:xfrm>
            <a:off x="1654865" y="1438086"/>
            <a:ext cx="8882270" cy="288131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35847" y="3483653"/>
            <a:ext cx="493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* Pressão de pulso = </a:t>
            </a:r>
            <a:r>
              <a:rPr lang="pt-BR" sz="2800" dirty="0" err="1" smtClean="0"/>
              <a:t>PaS</a:t>
            </a:r>
            <a:r>
              <a:rPr lang="pt-BR" sz="2800" dirty="0" smtClean="0"/>
              <a:t> – </a:t>
            </a:r>
            <a:r>
              <a:rPr lang="pt-BR" sz="2800" dirty="0" err="1" smtClean="0"/>
              <a:t>PaD</a:t>
            </a:r>
            <a:r>
              <a:rPr lang="pt-BR" sz="2800" dirty="0" smtClean="0"/>
              <a:t> *</a:t>
            </a:r>
            <a:endParaRPr lang="pt-BR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82617" y="5229462"/>
            <a:ext cx="542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PAM = DC x RVS</a:t>
            </a:r>
            <a:endParaRPr lang="pt-BR" sz="4800" dirty="0"/>
          </a:p>
        </p:txBody>
      </p:sp>
    </p:spTree>
    <p:extLst>
      <p:ext uri="{BB962C8B-B14F-4D97-AF65-F5344CB8AC3E}">
        <p14:creationId xmlns="" xmlns:p14="http://schemas.microsoft.com/office/powerpoint/2010/main" val="4270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6273875"/>
              </p:ext>
            </p:extLst>
          </p:nvPr>
        </p:nvGraphicFramePr>
        <p:xfrm>
          <a:off x="369651" y="1047412"/>
          <a:ext cx="11381362" cy="527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583660" y="2178996"/>
            <a:ext cx="330740" cy="7393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2778868" y="4315839"/>
            <a:ext cx="330740" cy="7393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5194571" y="1673157"/>
            <a:ext cx="389106" cy="75875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7934528" y="4296383"/>
            <a:ext cx="389106" cy="75875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86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 de oxigênio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8303"/>
          </a:xfrm>
        </p:spPr>
        <p:txBody>
          <a:bodyPr>
            <a:normAutofit fontScale="925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en-US" altLang="pt-BR" dirty="0" smtClean="0"/>
              <a:t> </a:t>
            </a:r>
            <a:r>
              <a:rPr lang="pt-BR" dirty="0"/>
              <a:t>Convecção – processo em que grandes quantidades de oxigênio podem ser transportadas em grandes distâncias – grandes vasos</a:t>
            </a:r>
            <a:r>
              <a:rPr lang="pt-BR" dirty="0" smtClean="0"/>
              <a:t>.</a:t>
            </a:r>
          </a:p>
          <a:p>
            <a:pPr algn="just">
              <a:buBlip>
                <a:blip r:embed="rId3"/>
              </a:buBlip>
            </a:pPr>
            <a:endParaRPr lang="pt-BR" dirty="0" smtClean="0"/>
          </a:p>
          <a:p>
            <a:pPr algn="just">
              <a:buBlip>
                <a:blip r:embed="rId3"/>
              </a:buBlip>
            </a:pPr>
            <a:r>
              <a:rPr lang="pt-BR" dirty="0"/>
              <a:t> </a:t>
            </a:r>
            <a:r>
              <a:rPr lang="pt-BR" dirty="0" smtClean="0"/>
              <a:t>Difusão </a:t>
            </a:r>
            <a:r>
              <a:rPr lang="pt-BR" dirty="0"/>
              <a:t>– mecanismo em pequenas distâncias – pequenos vasos e capilares – alto grau de heterogeneidade de perfusão devido a dimensões diferenciadas dos capilares nos diversos tecidos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Blip>
                <a:blip r:embed="rId3"/>
              </a:buBlip>
            </a:pPr>
            <a:r>
              <a:rPr lang="pt-BR" dirty="0" smtClean="0"/>
              <a:t> PaO</a:t>
            </a:r>
            <a:r>
              <a:rPr lang="pt-BR" baseline="-25000" dirty="0" smtClean="0"/>
              <a:t>2 </a:t>
            </a:r>
            <a:r>
              <a:rPr lang="pt-BR" dirty="0"/>
              <a:t>ar ambiente – </a:t>
            </a:r>
            <a:r>
              <a:rPr lang="pt-BR" dirty="0" smtClean="0"/>
              <a:t>159mmHg</a:t>
            </a:r>
          </a:p>
          <a:p>
            <a:pPr algn="just">
              <a:buBlip>
                <a:blip r:embed="rId3"/>
              </a:buBlip>
            </a:pPr>
            <a:r>
              <a:rPr lang="pt-BR" dirty="0"/>
              <a:t> </a:t>
            </a:r>
            <a:r>
              <a:rPr lang="pt-BR" dirty="0" smtClean="0"/>
              <a:t>PaO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alveolar – 104 </a:t>
            </a:r>
            <a:r>
              <a:rPr lang="pt-BR" dirty="0" smtClean="0"/>
              <a:t>mmHg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PaO</a:t>
            </a:r>
            <a:r>
              <a:rPr lang="pt-BR" baseline="-25000" dirty="0" smtClean="0"/>
              <a:t>2 </a:t>
            </a:r>
            <a:r>
              <a:rPr lang="pt-BR" dirty="0" smtClean="0"/>
              <a:t> sangue arterial – 95 e 100 mmHg</a:t>
            </a:r>
          </a:p>
          <a:p>
            <a:pPr algn="just">
              <a:buBlip>
                <a:blip r:embed="rId3"/>
              </a:buBlip>
            </a:pPr>
            <a:r>
              <a:rPr lang="pt-BR" dirty="0"/>
              <a:t> </a:t>
            </a:r>
            <a:r>
              <a:rPr lang="pt-BR" dirty="0" smtClean="0"/>
              <a:t>PaO</a:t>
            </a:r>
            <a:r>
              <a:rPr lang="pt-BR" baseline="-25000" dirty="0" smtClean="0"/>
              <a:t>2</a:t>
            </a:r>
            <a:r>
              <a:rPr lang="pt-BR" dirty="0" smtClean="0"/>
              <a:t> capilares e líquido intersticial – 40mmHg</a:t>
            </a:r>
          </a:p>
          <a:p>
            <a:pPr algn="just">
              <a:buBlip>
                <a:blip r:embed="rId3"/>
              </a:buBlip>
            </a:pPr>
            <a:r>
              <a:rPr lang="pt-BR" dirty="0"/>
              <a:t> </a:t>
            </a:r>
            <a:r>
              <a:rPr lang="pt-BR" dirty="0" smtClean="0"/>
              <a:t>PaO</a:t>
            </a:r>
            <a:r>
              <a:rPr lang="pt-BR" baseline="-25000" dirty="0" smtClean="0"/>
              <a:t>2</a:t>
            </a:r>
            <a:r>
              <a:rPr lang="pt-BR" dirty="0" smtClean="0"/>
              <a:t> dentro da célula – 23mmHg</a:t>
            </a:r>
          </a:p>
          <a:p>
            <a:pPr algn="just">
              <a:buBlip>
                <a:blip r:embed="rId3"/>
              </a:buBlip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589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Transporte de oxigênio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6067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10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 descr="http://files.cirvascular.webnode.com/200000005-422d943274/coracao%20pul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54" y="365125"/>
            <a:ext cx="5647599" cy="6262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46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dissociação do oxigênio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459" t="43353" r="50213" b="17102"/>
          <a:stretch/>
        </p:blipFill>
        <p:spPr>
          <a:xfrm>
            <a:off x="2244435" y="1497081"/>
            <a:ext cx="7381702" cy="5076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4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metabólico do oxigênio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/>
          </a:bodyPr>
          <a:lstStyle/>
          <a:p>
            <a:pPr algn="just">
              <a:buBlip>
                <a:blip r:embed="rId3"/>
              </a:buBlip>
            </a:pPr>
            <a:r>
              <a:rPr lang="en-US" altLang="pt-BR" dirty="0" smtClean="0"/>
              <a:t> </a:t>
            </a:r>
            <a:r>
              <a:rPr lang="pt-BR" dirty="0" smtClean="0"/>
              <a:t>Oxigênio </a:t>
            </a:r>
            <a:r>
              <a:rPr lang="pt-BR" dirty="0"/>
              <a:t>é constantemente consumido pelas células;</a:t>
            </a:r>
          </a:p>
          <a:p>
            <a:pPr algn="just">
              <a:buBlip>
                <a:blip r:embed="rId3"/>
              </a:buBlip>
            </a:pPr>
            <a:r>
              <a:rPr lang="pt-BR" dirty="0"/>
              <a:t> </a:t>
            </a:r>
            <a:r>
              <a:rPr lang="pt-BR" dirty="0" smtClean="0"/>
              <a:t>P0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intracelular &lt; P0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dirty="0" smtClean="0"/>
              <a:t>capilares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Oxigênio é utilizado em pequenas quantidades para as reações nas células        ADP e ATP suprimem as reações.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Na célula: O2         CO2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CO2 difunde-se mais rápido, portanto necessita de pressões menores; 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PCO2 intracelular – 46mmHg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PCO2 capilares – 45mmHg</a:t>
            </a:r>
          </a:p>
          <a:p>
            <a:pPr algn="just">
              <a:buBlip>
                <a:blip r:embed="rId3"/>
              </a:buBlip>
            </a:pPr>
            <a:r>
              <a:rPr lang="pt-BR" dirty="0" smtClean="0"/>
              <a:t> PCO2 arterial – 40mmHg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307404" y="3774332"/>
            <a:ext cx="466928" cy="3307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237362" y="3259393"/>
            <a:ext cx="466928" cy="3307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939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Fatores que afetam a oferta de O</a:t>
            </a:r>
            <a:r>
              <a:rPr lang="pt-BR" baseline="-25000" dirty="0" smtClean="0"/>
              <a:t>2</a:t>
            </a:r>
            <a:r>
              <a:rPr lang="pt-BR" dirty="0" smtClean="0"/>
              <a:t> e a remoção de 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8303"/>
          </a:xfrm>
        </p:spPr>
        <p:txBody>
          <a:bodyPr>
            <a:normAutofit/>
          </a:bodyPr>
          <a:lstStyle/>
          <a:p>
            <a:pPr algn="just">
              <a:buBlip>
                <a:blip r:embed="rId3"/>
              </a:buBlip>
            </a:pPr>
            <a:r>
              <a:rPr lang="en-US" altLang="pt-BR" sz="4400" dirty="0" smtClean="0"/>
              <a:t> </a:t>
            </a:r>
            <a:r>
              <a:rPr lang="pt-BR" sz="4400" dirty="0" smtClean="0"/>
              <a:t>Fluxo sanguíneo tecidual;</a:t>
            </a:r>
          </a:p>
          <a:p>
            <a:pPr algn="just">
              <a:buBlip>
                <a:blip r:embed="rId3"/>
              </a:buBlip>
            </a:pPr>
            <a:r>
              <a:rPr lang="pt-BR" sz="4400" dirty="0" smtClean="0"/>
              <a:t> Número de capilares </a:t>
            </a:r>
            <a:r>
              <a:rPr lang="pt-BR" sz="4400" dirty="0" err="1" smtClean="0"/>
              <a:t>perfundidos</a:t>
            </a:r>
            <a:r>
              <a:rPr lang="pt-BR" sz="4400" dirty="0" smtClean="0"/>
              <a:t>;</a:t>
            </a:r>
          </a:p>
          <a:p>
            <a:pPr algn="just">
              <a:buBlip>
                <a:blip r:embed="rId3"/>
              </a:buBlip>
            </a:pPr>
            <a:r>
              <a:rPr lang="pt-BR" sz="4400" dirty="0" smtClean="0"/>
              <a:t> Gradiente de Po</a:t>
            </a:r>
            <a:r>
              <a:rPr lang="pt-BR" sz="4400" baseline="-25000" dirty="0" smtClean="0"/>
              <a:t>2 </a:t>
            </a:r>
            <a:r>
              <a:rPr lang="pt-BR" sz="4400" dirty="0" smtClean="0"/>
              <a:t>ou PCO</a:t>
            </a:r>
            <a:r>
              <a:rPr lang="pt-BR" sz="4400" baseline="-25000" dirty="0" smtClean="0"/>
              <a:t>2</a:t>
            </a:r>
            <a:r>
              <a:rPr lang="pt-BR" sz="4400" dirty="0" smtClean="0"/>
              <a:t>  entre os capilares e a célula;</a:t>
            </a:r>
          </a:p>
          <a:p>
            <a:pPr algn="just">
              <a:buBlip>
                <a:blip r:embed="rId3"/>
              </a:buBlip>
            </a:pPr>
            <a:r>
              <a:rPr lang="pt-BR" sz="4400" dirty="0"/>
              <a:t> </a:t>
            </a:r>
            <a:r>
              <a:rPr lang="pt-BR" sz="4400" dirty="0" smtClean="0"/>
              <a:t>Desvios da curva de dissociação da </a:t>
            </a:r>
            <a:r>
              <a:rPr lang="pt-BR" sz="4400" dirty="0" err="1" smtClean="0"/>
              <a:t>oxi-Hb</a:t>
            </a:r>
            <a:r>
              <a:rPr lang="pt-BR" sz="4400" dirty="0" smtClean="0"/>
              <a:t>;</a:t>
            </a:r>
          </a:p>
          <a:p>
            <a:pPr algn="just">
              <a:buBlip>
                <a:blip r:embed="rId3"/>
              </a:buBlip>
            </a:pPr>
            <a:r>
              <a:rPr lang="pt-BR" sz="4400" dirty="0" smtClean="0"/>
              <a:t> Concentração da hemoglobina no sangue.</a:t>
            </a:r>
            <a:endParaRPr lang="pt-BR" sz="4400" dirty="0"/>
          </a:p>
        </p:txBody>
      </p:sp>
    </p:spTree>
    <p:extLst>
      <p:ext uri="{BB962C8B-B14F-4D97-AF65-F5344CB8AC3E}">
        <p14:creationId xmlns="" xmlns:p14="http://schemas.microsoft.com/office/powerpoint/2010/main" val="40479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18743" y="363592"/>
            <a:ext cx="10515600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pt-BR" sz="3200" dirty="0"/>
              <a:t>¾ dos locais de ligação do O</a:t>
            </a:r>
            <a:r>
              <a:rPr lang="pt-BR" sz="3200" baseline="-25000" dirty="0"/>
              <a:t>2</a:t>
            </a:r>
            <a:r>
              <a:rPr lang="pt-BR" sz="3200" dirty="0"/>
              <a:t> na hemoglobina já estão ocupados antes da oxigenação iniciar no capilar pulmonar. Isso indica que apenas ¼ do O</a:t>
            </a:r>
            <a:r>
              <a:rPr lang="pt-BR" sz="3200" baseline="-25000" dirty="0"/>
              <a:t>2</a:t>
            </a:r>
            <a:r>
              <a:rPr lang="pt-BR" sz="3200" dirty="0"/>
              <a:t> foi “removido” pelos tecidos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>
              <a:buBlip>
                <a:blip r:embed="rId3"/>
              </a:buBlip>
            </a:pPr>
            <a:r>
              <a:rPr lang="pt-BR" sz="3200" dirty="0" smtClean="0"/>
              <a:t> Taxa </a:t>
            </a:r>
            <a:r>
              <a:rPr lang="pt-BR" sz="3200" dirty="0"/>
              <a:t>de consumo do oxigênio – </a:t>
            </a:r>
            <a:r>
              <a:rPr lang="pt-BR" sz="3200" dirty="0" smtClean="0"/>
              <a:t>VO</a:t>
            </a:r>
            <a:r>
              <a:rPr lang="pt-BR" sz="3200" baseline="-25000" dirty="0" smtClean="0"/>
              <a:t>2</a:t>
            </a:r>
          </a:p>
          <a:p>
            <a:pPr algn="just"/>
            <a:endParaRPr lang="pt-BR" sz="3200" baseline="-25000" dirty="0"/>
          </a:p>
          <a:p>
            <a:pPr algn="just">
              <a:buBlip>
                <a:blip r:embed="rId3"/>
              </a:buBlip>
            </a:pPr>
            <a:r>
              <a:rPr lang="pt-BR" sz="3200" dirty="0" smtClean="0"/>
              <a:t> Equivalente </a:t>
            </a:r>
            <a:r>
              <a:rPr lang="pt-BR" sz="3200" dirty="0"/>
              <a:t>circulatório de oxigênio – CeO</a:t>
            </a:r>
            <a:r>
              <a:rPr lang="pt-BR" sz="3200" baseline="-25000" dirty="0"/>
              <a:t>2</a:t>
            </a:r>
            <a:r>
              <a:rPr lang="pt-BR" sz="3200" dirty="0"/>
              <a:t> – reflete o quanto o fluxo está equilibrado para o consumo de oxigênio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 smtClean="0"/>
          </a:p>
          <a:p>
            <a:pPr algn="just">
              <a:buBlip>
                <a:blip r:embed="rId3"/>
              </a:buBlip>
            </a:pPr>
            <a:r>
              <a:rPr lang="pt-BR" sz="3200" dirty="0" smtClean="0"/>
              <a:t> CeO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 </a:t>
            </a:r>
            <a:r>
              <a:rPr lang="pt-BR" sz="3200" dirty="0"/>
              <a:t>= DC / </a:t>
            </a:r>
            <a:r>
              <a:rPr lang="pt-BR" sz="3200" dirty="0" smtClean="0"/>
              <a:t>VO</a:t>
            </a:r>
            <a:r>
              <a:rPr lang="pt-BR" sz="3200" baseline="-25000" dirty="0" smtClean="0"/>
              <a:t>2</a:t>
            </a:r>
          </a:p>
          <a:p>
            <a:pPr algn="just"/>
            <a:endParaRPr lang="pt-BR" sz="3200" baseline="-25000" dirty="0"/>
          </a:p>
          <a:p>
            <a:pPr algn="just">
              <a:buBlip>
                <a:blip r:embed="rId3"/>
              </a:buBlip>
            </a:pPr>
            <a:r>
              <a:rPr lang="pt-BR" sz="3200" dirty="0" smtClean="0"/>
              <a:t> </a:t>
            </a:r>
            <a:r>
              <a:rPr lang="pt-BR" sz="3200" dirty="0"/>
              <a:t>O CeO</a:t>
            </a:r>
            <a:r>
              <a:rPr lang="pt-BR" sz="3200" baseline="-25000" dirty="0"/>
              <a:t>2</a:t>
            </a:r>
            <a:r>
              <a:rPr lang="pt-BR" sz="3200" dirty="0"/>
              <a:t> do corpo = 20. Se um órgão estiver com CeO</a:t>
            </a:r>
            <a:r>
              <a:rPr lang="pt-BR" sz="3200" baseline="-25000" dirty="0"/>
              <a:t>2</a:t>
            </a:r>
            <a:r>
              <a:rPr lang="pt-BR" sz="3200" dirty="0"/>
              <a:t> &gt; 20, está bem </a:t>
            </a:r>
            <a:r>
              <a:rPr lang="pt-BR" sz="3200" dirty="0" err="1"/>
              <a:t>perfundido</a:t>
            </a:r>
            <a:r>
              <a:rPr lang="pt-BR" sz="32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598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ypescience.com/wp-content/uploads/2012/04/emprego-via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654"/>
            <a:ext cx="12192000" cy="8052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13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acontece na célula?</a:t>
            </a:r>
            <a:endParaRPr lang="pt-BR" dirty="0"/>
          </a:p>
        </p:txBody>
      </p:sp>
      <p:pic>
        <p:nvPicPr>
          <p:cNvPr id="2050" name="Picture 2" descr="http://www.uff.br/fisio6/aulas/aula_07/potencial_pla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757"/>
          <a:stretch/>
        </p:blipFill>
        <p:spPr bwMode="auto">
          <a:xfrm>
            <a:off x="1098470" y="1928812"/>
            <a:ext cx="9995060" cy="4395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0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1392534"/>
              </p:ext>
            </p:extLst>
          </p:nvPr>
        </p:nvGraphicFramePr>
        <p:xfrm>
          <a:off x="838200" y="149628"/>
          <a:ext cx="10515600" cy="670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520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iclo1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36100"/>
            <a:ext cx="4267235" cy="504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iclo2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81" y="1036100"/>
            <a:ext cx="4266095" cy="504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6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clo3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9" y="950912"/>
            <a:ext cx="4311651" cy="5094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iclo5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2" y="950912"/>
            <a:ext cx="4222465" cy="5094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44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Coronária</a:t>
            </a:r>
            <a:endParaRPr lang="pt-BR" dirty="0"/>
          </a:p>
        </p:txBody>
      </p:sp>
      <p:pic>
        <p:nvPicPr>
          <p:cNvPr id="1026" name="Picture 2" descr="http://www.auladeanatomia.com/cardiovascular/coronarias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9" r="10542"/>
          <a:stretch/>
        </p:blipFill>
        <p:spPr bwMode="auto">
          <a:xfrm>
            <a:off x="1993859" y="1524810"/>
            <a:ext cx="8204282" cy="495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97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Débito Cardíaco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21075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para cima 4"/>
          <p:cNvSpPr/>
          <p:nvPr/>
        </p:nvSpPr>
        <p:spPr>
          <a:xfrm>
            <a:off x="8020050" y="2303374"/>
            <a:ext cx="819150" cy="126541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9515473" y="4362450"/>
            <a:ext cx="800102" cy="12952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543675" y="1046162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Batimentos/minuto</a:t>
            </a:r>
          </a:p>
          <a:p>
            <a:pPr algn="ctr"/>
            <a:r>
              <a:rPr lang="pt-BR" sz="2400" dirty="0"/>
              <a:t>(</a:t>
            </a:r>
            <a:r>
              <a:rPr lang="pt-BR" sz="2400" dirty="0" smtClean="0"/>
              <a:t>Pode ser alterada pelo sistema nervoso autônomo)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01024" y="5657671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Volume total de sangue ejetado pelo ventrículo durante a sístole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6029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Frank - </a:t>
            </a:r>
            <a:r>
              <a:rPr lang="pt-BR" dirty="0" err="1" smtClean="0"/>
              <a:t>Starling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Blip>
                <a:blip r:embed="rId3"/>
              </a:buBlip>
            </a:pPr>
            <a:r>
              <a:rPr lang="en-US" altLang="pt-BR" sz="3600" dirty="0" smtClean="0"/>
              <a:t> </a:t>
            </a:r>
            <a:r>
              <a:rPr lang="en-US" altLang="pt-BR" sz="3600" dirty="0" err="1" smtClean="0"/>
              <a:t>Estabelece</a:t>
            </a:r>
            <a:r>
              <a:rPr lang="en-US" altLang="pt-BR" sz="3600" dirty="0" smtClean="0"/>
              <a:t> </a:t>
            </a:r>
            <a:r>
              <a:rPr lang="en-US" altLang="pt-BR" sz="3600" dirty="0" err="1"/>
              <a:t>que</a:t>
            </a:r>
            <a:r>
              <a:rPr lang="en-US" altLang="pt-BR" sz="3600" dirty="0"/>
              <a:t> o </a:t>
            </a:r>
            <a:r>
              <a:rPr lang="en-US" altLang="pt-BR" sz="3600" dirty="0" err="1"/>
              <a:t>coração</a:t>
            </a:r>
            <a:r>
              <a:rPr lang="en-US" altLang="pt-BR" sz="3600" dirty="0"/>
              <a:t>, </a:t>
            </a:r>
            <a:r>
              <a:rPr lang="en-US" altLang="pt-BR" sz="3600" dirty="0" err="1"/>
              <a:t>dentro</a:t>
            </a:r>
            <a:r>
              <a:rPr lang="en-US" altLang="pt-BR" sz="3600" dirty="0"/>
              <a:t> de </a:t>
            </a:r>
            <a:r>
              <a:rPr lang="en-US" altLang="pt-BR" sz="3600" dirty="0" err="1"/>
              <a:t>limites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fisiológicos</a:t>
            </a:r>
            <a:r>
              <a:rPr lang="en-US" altLang="pt-BR" sz="3600" dirty="0"/>
              <a:t>, é </a:t>
            </a:r>
            <a:r>
              <a:rPr lang="en-US" altLang="pt-BR" sz="3600" dirty="0" err="1"/>
              <a:t>capaz</a:t>
            </a:r>
            <a:r>
              <a:rPr lang="en-US" altLang="pt-BR" sz="3600" dirty="0"/>
              <a:t> de </a:t>
            </a:r>
            <a:r>
              <a:rPr lang="en-US" altLang="pt-BR" sz="3600" dirty="0" err="1"/>
              <a:t>ejetar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todo</a:t>
            </a:r>
            <a:r>
              <a:rPr lang="en-US" altLang="pt-BR" sz="3600" dirty="0"/>
              <a:t> o volume de </a:t>
            </a:r>
            <a:r>
              <a:rPr lang="en-US" altLang="pt-BR" sz="3600" dirty="0" err="1"/>
              <a:t>sangue</a:t>
            </a:r>
            <a:r>
              <a:rPr lang="en-US" altLang="pt-BR" sz="3600" dirty="0"/>
              <a:t> </a:t>
            </a:r>
            <a:r>
              <a:rPr lang="en-US" altLang="pt-BR" sz="3600" dirty="0" err="1"/>
              <a:t>que</a:t>
            </a:r>
            <a:r>
              <a:rPr lang="en-US" altLang="pt-BR" sz="3600" dirty="0"/>
              <a:t> </a:t>
            </a:r>
            <a:r>
              <a:rPr lang="en-US" altLang="pt-BR" sz="3600" dirty="0" err="1"/>
              <a:t>recebe</a:t>
            </a:r>
            <a:r>
              <a:rPr lang="en-US" altLang="pt-BR" sz="3600" dirty="0"/>
              <a:t> </a:t>
            </a:r>
            <a:r>
              <a:rPr lang="en-US" altLang="pt-BR" sz="3600" dirty="0" err="1"/>
              <a:t>proveniente</a:t>
            </a:r>
            <a:r>
              <a:rPr lang="en-US" altLang="pt-BR" sz="3600" dirty="0"/>
              <a:t> do </a:t>
            </a:r>
            <a:r>
              <a:rPr lang="en-US" altLang="pt-BR" sz="3600" dirty="0" err="1"/>
              <a:t>retorno</a:t>
            </a:r>
            <a:r>
              <a:rPr lang="en-US" altLang="pt-BR" sz="3600" dirty="0"/>
              <a:t> </a:t>
            </a:r>
            <a:r>
              <a:rPr lang="en-US" altLang="pt-BR" sz="3600" dirty="0" err="1"/>
              <a:t>venoso</a:t>
            </a:r>
            <a:r>
              <a:rPr lang="en-US" altLang="pt-BR" sz="3600" dirty="0"/>
              <a:t>. </a:t>
            </a:r>
          </a:p>
          <a:p>
            <a:pPr algn="just">
              <a:buFontTx/>
              <a:buChar char="•"/>
            </a:pPr>
            <a:endParaRPr lang="en-US" altLang="pt-BR" sz="3600" dirty="0"/>
          </a:p>
          <a:p>
            <a:pPr algn="just">
              <a:buFontTx/>
              <a:buBlip>
                <a:blip r:embed="rId3"/>
              </a:buBlip>
            </a:pPr>
            <a:r>
              <a:rPr lang="en-US" altLang="pt-BR" sz="3600" dirty="0"/>
              <a:t> </a:t>
            </a:r>
            <a:r>
              <a:rPr lang="en-US" altLang="pt-BR" sz="3600" dirty="0" err="1"/>
              <a:t>Podemos</a:t>
            </a:r>
            <a:r>
              <a:rPr lang="en-US" altLang="pt-BR" sz="3600" dirty="0"/>
              <a:t> </a:t>
            </a:r>
            <a:r>
              <a:rPr lang="en-US" altLang="pt-BR" sz="3600" dirty="0" err="1"/>
              <a:t>então</a:t>
            </a:r>
            <a:r>
              <a:rPr lang="en-US" altLang="pt-BR" sz="3600" dirty="0"/>
              <a:t> </a:t>
            </a:r>
            <a:r>
              <a:rPr lang="en-US" altLang="pt-BR" sz="3600" dirty="0" err="1"/>
              <a:t>concluir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que</a:t>
            </a:r>
            <a:r>
              <a:rPr lang="en-US" altLang="pt-BR" sz="3600" dirty="0"/>
              <a:t> o </a:t>
            </a:r>
            <a:r>
              <a:rPr lang="en-US" altLang="pt-BR" sz="3600" dirty="0" err="1"/>
              <a:t>coração</a:t>
            </a:r>
            <a:r>
              <a:rPr lang="en-US" altLang="pt-BR" sz="3600" dirty="0"/>
              <a:t> </a:t>
            </a:r>
            <a:r>
              <a:rPr lang="en-US" altLang="pt-BR" sz="3600" dirty="0" err="1"/>
              <a:t>pode</a:t>
            </a:r>
            <a:r>
              <a:rPr lang="en-US" altLang="pt-BR" sz="3600" dirty="0"/>
              <a:t> regular </a:t>
            </a:r>
            <a:r>
              <a:rPr lang="en-US" altLang="pt-BR" sz="3600" dirty="0" err="1"/>
              <a:t>sua</a:t>
            </a:r>
            <a:r>
              <a:rPr lang="en-US" altLang="pt-BR" sz="3600" dirty="0"/>
              <a:t> </a:t>
            </a:r>
            <a:r>
              <a:rPr lang="en-US" altLang="pt-BR" sz="3600" dirty="0" err="1"/>
              <a:t>atividade</a:t>
            </a:r>
            <a:r>
              <a:rPr lang="en-US" altLang="pt-BR" sz="3600" dirty="0"/>
              <a:t> a </a:t>
            </a:r>
            <a:r>
              <a:rPr lang="en-US" altLang="pt-BR" sz="3600" dirty="0" err="1"/>
              <a:t>cada</a:t>
            </a:r>
            <a:r>
              <a:rPr lang="en-US" altLang="pt-BR" sz="3600" dirty="0"/>
              <a:t> </a:t>
            </a:r>
            <a:r>
              <a:rPr lang="en-US" altLang="pt-BR" sz="3600" dirty="0" err="1"/>
              <a:t>momento</a:t>
            </a:r>
            <a:r>
              <a:rPr lang="en-US" altLang="pt-BR" sz="3600" dirty="0"/>
              <a:t>, </a:t>
            </a:r>
            <a:r>
              <a:rPr lang="en-US" altLang="pt-BR" sz="3600" dirty="0" err="1"/>
              <a:t>seja</a:t>
            </a:r>
            <a:r>
              <a:rPr lang="en-US" altLang="pt-BR" sz="3600" dirty="0"/>
              <a:t> </a:t>
            </a:r>
            <a:r>
              <a:rPr lang="en-US" altLang="pt-BR" sz="3600" dirty="0" err="1"/>
              <a:t>aumentando</a:t>
            </a:r>
            <a:r>
              <a:rPr lang="en-US" altLang="pt-BR" sz="3600" dirty="0"/>
              <a:t> o </a:t>
            </a:r>
            <a:r>
              <a:rPr lang="en-US" altLang="pt-BR" sz="3600" dirty="0" err="1"/>
              <a:t>débito</a:t>
            </a:r>
            <a:r>
              <a:rPr lang="en-US" altLang="pt-BR" sz="3600" dirty="0"/>
              <a:t> </a:t>
            </a:r>
            <a:r>
              <a:rPr lang="en-US" altLang="pt-BR" sz="3600" dirty="0" err="1"/>
              <a:t>cardíaco</a:t>
            </a:r>
            <a:r>
              <a:rPr lang="en-US" altLang="pt-BR" sz="3600" dirty="0"/>
              <a:t>, </a:t>
            </a:r>
            <a:r>
              <a:rPr lang="en-US" altLang="pt-BR" sz="3600" dirty="0" err="1"/>
              <a:t>seja</a:t>
            </a:r>
            <a:r>
              <a:rPr lang="en-US" altLang="pt-BR" sz="3600" dirty="0"/>
              <a:t> </a:t>
            </a:r>
            <a:r>
              <a:rPr lang="en-US" altLang="pt-BR" sz="3600" dirty="0" err="1"/>
              <a:t>reduzindo</a:t>
            </a:r>
            <a:r>
              <a:rPr lang="en-US" altLang="pt-BR" sz="3600" dirty="0"/>
              <a:t>-o, de </a:t>
            </a:r>
            <a:r>
              <a:rPr lang="en-US" altLang="pt-BR" sz="3600" dirty="0" err="1"/>
              <a:t>acordo</a:t>
            </a:r>
            <a:r>
              <a:rPr lang="en-US" altLang="pt-BR" sz="3600" dirty="0"/>
              <a:t> com a </a:t>
            </a:r>
            <a:r>
              <a:rPr lang="en-US" altLang="pt-BR" sz="3600" dirty="0" err="1"/>
              <a:t>necessidade</a:t>
            </a:r>
            <a:r>
              <a:rPr lang="en-US" altLang="pt-BR" sz="3600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956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1881</Words>
  <Application>Microsoft Office PowerPoint</Application>
  <PresentationFormat>Personalizar</PresentationFormat>
  <Paragraphs>191</Paragraphs>
  <Slides>24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Office Theme</vt:lpstr>
      <vt:lpstr>Fisiologia Cardiovascular</vt:lpstr>
      <vt:lpstr>Introdução</vt:lpstr>
      <vt:lpstr>O que acontece na célula?</vt:lpstr>
      <vt:lpstr>Slide 4</vt:lpstr>
      <vt:lpstr>Slide 5</vt:lpstr>
      <vt:lpstr>Slide 6</vt:lpstr>
      <vt:lpstr>Circulação Coronária</vt:lpstr>
      <vt:lpstr>Débito Cardíaco</vt:lpstr>
      <vt:lpstr>Lei de Frank - Starling</vt:lpstr>
      <vt:lpstr>Volume Sistólico</vt:lpstr>
      <vt:lpstr>Slide 11</vt:lpstr>
      <vt:lpstr>Slide 12</vt:lpstr>
      <vt:lpstr>Slide 13</vt:lpstr>
      <vt:lpstr>Fluxo sanguíneo</vt:lpstr>
      <vt:lpstr>Controle da Circulação Sistêmica – Auto Regulação</vt:lpstr>
      <vt:lpstr>Controle de Pressão Arterial</vt:lpstr>
      <vt:lpstr>Slide 17</vt:lpstr>
      <vt:lpstr>Transporte de oxigênio</vt:lpstr>
      <vt:lpstr>Transporte de oxigênio</vt:lpstr>
      <vt:lpstr>Curva de dissociação do oxigênio</vt:lpstr>
      <vt:lpstr>Uso metabólico do oxigênio</vt:lpstr>
      <vt:lpstr>Fatores que afetam a oferta de O2 e a remoção de CO2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Cardiovascular</dc:title>
  <dc:creator>Aglaher</dc:creator>
  <cp:lastModifiedBy>multimidia</cp:lastModifiedBy>
  <cp:revision>64</cp:revision>
  <dcterms:created xsi:type="dcterms:W3CDTF">2015-03-20T23:31:21Z</dcterms:created>
  <dcterms:modified xsi:type="dcterms:W3CDTF">2015-04-28T13:50:51Z</dcterms:modified>
</cp:coreProperties>
</file>